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 id="2147483687" r:id="rId5"/>
    <p:sldMasterId id="214748368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Roboto"/>
      <p:regular r:id="rId29"/>
      <p:bold r:id="rId30"/>
      <p:italic r:id="rId31"/>
      <p:boldItalic r:id="rId32"/>
    </p:embeddedFont>
    <p:embeddedFont>
      <p:font typeface="Sorts Mill Goudy"/>
      <p:regular r:id="rId33"/>
      <p: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oboto-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4.xml"/><Relationship Id="rId33" Type="http://schemas.openxmlformats.org/officeDocument/2006/relationships/font" Target="fonts/SortsMillGoudy-regular.fntdata"/><Relationship Id="rId10" Type="http://schemas.openxmlformats.org/officeDocument/2006/relationships/slide" Target="slides/slide3.xml"/><Relationship Id="rId32" Type="http://schemas.openxmlformats.org/officeDocument/2006/relationships/font" Target="fonts/Roboto-boldItalic.fntdata"/><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font" Target="fonts/SortsMillGoudy-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9d64266b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This is an analysis of the narrative of Hollow Knight.</a:t>
            </a:r>
            <a:endParaRPr/>
          </a:p>
          <a:p>
            <a:pPr indent="0" lvl="0" marL="0" rtl="0" algn="l">
              <a:lnSpc>
                <a:spcPct val="115000"/>
              </a:lnSpc>
              <a:spcBef>
                <a:spcPts val="1200"/>
              </a:spcBef>
              <a:spcAft>
                <a:spcPts val="0"/>
              </a:spcAft>
              <a:buClr>
                <a:schemeClr val="dk1"/>
              </a:buClr>
              <a:buSzPts val="1100"/>
              <a:buFont typeface="Arial"/>
              <a:buNone/>
            </a:pPr>
            <a:r>
              <a:rPr lang="en"/>
              <a:t>We chose to discuss the following topics: Person VS Themselves, Group VS Group, Non-Linear Story Structure, and Person VS Environment. </a:t>
            </a:r>
            <a:endParaRPr/>
          </a:p>
          <a:p>
            <a:pPr indent="0" lvl="0" marL="0" rtl="0" algn="l">
              <a:spcBef>
                <a:spcPts val="1200"/>
              </a:spcBef>
              <a:spcAft>
                <a:spcPts val="0"/>
              </a:spcAft>
              <a:buNone/>
            </a:pPr>
            <a:r>
              <a:t/>
            </a:r>
            <a:endParaRPr/>
          </a:p>
        </p:txBody>
      </p:sp>
      <p:sp>
        <p:nvSpPr>
          <p:cNvPr id="256" name="Google Shape;256;g119d64266b5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1a1be073b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1a1be073b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The group versus group conflict is a not so classic case of Good versus Evil. While the variation of creatures stands in the Hero’s way, we struggle to clearly see how the divide is there. Our Hero must use the Void within him to defeat the supposed Evil that is the Radiance. It is what The Pale King chose him to do, as his child and the vessel to hold the Void. However, the portrayal of both sides is never clear, more ambiguous than anything. The Void is the enemy of light, while Light is the enemy of the Void, and the different sources of Light do not share power with each other. I don’t believe either are good or evil. Meanwhile, Void seems to be portrayed as a force of chaos, power, and disunity, and Light as a force of order, control, and unity which isn’t exactly good versus evil but it’s something.</a:t>
            </a:r>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1ea12c473f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t>Hollow Knights Story follows a non-linear narrative structure. This means that the events of the game don’t happen in any particular order that the player must follow instead the player can freely explore their options and go from one event to another in any order they like. If executed well a non-linear game can incentives the player to explore the world, make the players decisions in the world to be meaningful through the way they affect other events, bring interesting character interactions into the world and improve the games replay ability.</a:t>
            </a:r>
            <a:endParaRPr/>
          </a:p>
          <a:p>
            <a:pPr indent="0" lvl="0" marL="0" rtl="0" algn="l">
              <a:spcBef>
                <a:spcPts val="1200"/>
              </a:spcBef>
              <a:spcAft>
                <a:spcPts val="0"/>
              </a:spcAft>
              <a:buNone/>
            </a:pPr>
            <a:r>
              <a:t/>
            </a:r>
            <a:endParaRPr/>
          </a:p>
        </p:txBody>
      </p:sp>
      <p:sp>
        <p:nvSpPr>
          <p:cNvPr id="336" name="Google Shape;336;g11ea12c473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19d64266b5_2_1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t>One of Hollow Knights biggest features is its vast world, the game uses this world very effectively by making the player feel lost during their adventure and it’s a key part of the game’s progression and feel. The world is filled with different areas, items and secrets for the player to explore and find.  As well as that the player can also meet a large variety of enemies, bosses and NPCs that they can interact with. Most of these explorable parts of the game are optional which makes finding them extremely rewarding for the player</a:t>
            </a:r>
            <a:endParaRPr/>
          </a:p>
          <a:p>
            <a:pPr indent="0" lvl="0" marL="0" rtl="0" algn="l">
              <a:spcBef>
                <a:spcPts val="1200"/>
              </a:spcBef>
              <a:spcAft>
                <a:spcPts val="0"/>
              </a:spcAft>
              <a:buNone/>
            </a:pPr>
            <a:r>
              <a:t/>
            </a:r>
            <a:endParaRPr/>
          </a:p>
        </p:txBody>
      </p:sp>
      <p:sp>
        <p:nvSpPr>
          <p:cNvPr id="343" name="Google Shape;343;g119d64266b5_2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9d64266b5_2_3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t>Hollow Knights progression can be seen through the areas and bosses the player meets, As the player defeats different bosses and unlocks abilities more and more of the world is accessible to the player. The players dedication to defeat these bosses is rewarded via unlockable and currency the player can use to buy more items from different characters in the game. As well as the satisfaction of overcoming a difficult fight. The fact that only 4 bosses in the game are required to beat it with the other 43 being completely optional creates opportunities for the players to build a community around the narrative of the game, sharing their experiences and knowledge with others trying to piece together the story of Hallownest the location the game takes place in.</a:t>
            </a:r>
            <a:endParaRPr/>
          </a:p>
          <a:p>
            <a:pPr indent="0" lvl="0" marL="0" rtl="0" algn="l">
              <a:spcBef>
                <a:spcPts val="1200"/>
              </a:spcBef>
              <a:spcAft>
                <a:spcPts val="0"/>
              </a:spcAft>
              <a:buNone/>
            </a:pPr>
            <a:r>
              <a:t/>
            </a:r>
            <a:endParaRPr/>
          </a:p>
        </p:txBody>
      </p:sp>
      <p:sp>
        <p:nvSpPr>
          <p:cNvPr id="353" name="Google Shape;353;g119d64266b5_2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19d64266b5_2_4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t>Hollow Knight effectively creates interesting characters, each character the player finds has their own purpose in the story, whether it is assisting the player in their battles, teaching them new abilities, selling items or just sharing their story. Characters vary from the villagers of the town on the surface to explorers trying to uncover the secrets of Hollownest. This effectively brings life to the world showing the player that there is more to the world than what meets the eye, this is particularly visible through the character called Hornet and some of the other explorer characters. Who the player can meet in different locations throughout the world, suggesting that they are progressing in their adventure just as much as the player.</a:t>
            </a:r>
            <a:endParaRPr/>
          </a:p>
          <a:p>
            <a:pPr indent="0" lvl="0" marL="0" rtl="0" algn="l">
              <a:spcBef>
                <a:spcPts val="1200"/>
              </a:spcBef>
              <a:spcAft>
                <a:spcPts val="0"/>
              </a:spcAft>
              <a:buNone/>
            </a:pPr>
            <a:r>
              <a:t/>
            </a:r>
            <a:endParaRPr/>
          </a:p>
        </p:txBody>
      </p:sp>
      <p:sp>
        <p:nvSpPr>
          <p:cNvPr id="363" name="Google Shape;363;g119d64266b5_2_4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19d64266b5_2_5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t>Hollow Knight uses its non-linear story to make the game replayable through different endings, players who completed the game may want to return to the game just to try and experience other ends, players who are invested in the narrative of the game may come back to the game to try and uncover more of its secrets and players who seek challenge may be interested in beating all of the bosses they have missed in their previous runs.</a:t>
            </a:r>
            <a:endParaRPr/>
          </a:p>
          <a:p>
            <a:pPr indent="0" lvl="0" marL="0" rtl="0" algn="just">
              <a:lnSpc>
                <a:spcPct val="115000"/>
              </a:lnSpc>
              <a:spcBef>
                <a:spcPts val="1200"/>
              </a:spcBef>
              <a:spcAft>
                <a:spcPts val="0"/>
              </a:spcAft>
              <a:buClr>
                <a:schemeClr val="dk1"/>
              </a:buClr>
              <a:buSzPts val="1100"/>
              <a:buFont typeface="Arial"/>
              <a:buNone/>
            </a:pPr>
            <a:r>
              <a:rPr lang="en"/>
              <a:t>Overall Hollow Knight masterfully perfects its narrative style, although the narrative is not given to the player directly the sense of being lost in the world with no hints to what is happening creates a drive in the player to learn what they are facing all of the challenges ahead of them for. Although the world is vast its strong characters, interesting areas and bosses bring life to it, in a way that the player just can’t get enough of.</a:t>
            </a:r>
            <a:endParaRPr/>
          </a:p>
          <a:p>
            <a:pPr indent="0" lvl="0" marL="0" rtl="0" algn="l">
              <a:spcBef>
                <a:spcPts val="1200"/>
              </a:spcBef>
              <a:spcAft>
                <a:spcPts val="0"/>
              </a:spcAft>
              <a:buNone/>
            </a:pPr>
            <a:r>
              <a:t/>
            </a:r>
            <a:endParaRPr/>
          </a:p>
        </p:txBody>
      </p:sp>
      <p:sp>
        <p:nvSpPr>
          <p:cNvPr id="374" name="Google Shape;374;g119d64266b5_2_5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19d64266b5_21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g119d64266b5_21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
                <a:solidFill>
                  <a:srgbClr val="757575"/>
                </a:solidFill>
                <a:latin typeface="Roboto"/>
                <a:ea typeface="Roboto"/>
                <a:cs typeface="Roboto"/>
                <a:sym typeface="Roboto"/>
              </a:rPr>
              <a:t>The actual script:</a:t>
            </a:r>
            <a:endParaRPr>
              <a:solidFill>
                <a:srgbClr val="757575"/>
              </a:solidFill>
              <a:latin typeface="Roboto"/>
              <a:ea typeface="Roboto"/>
              <a:cs typeface="Roboto"/>
              <a:sym typeface="Roboto"/>
            </a:endParaRPr>
          </a:p>
          <a:p>
            <a:pPr indent="0" lvl="0" marL="0" rtl="0" algn="l">
              <a:spcBef>
                <a:spcPts val="0"/>
              </a:spcBef>
              <a:spcAft>
                <a:spcPts val="0"/>
              </a:spcAft>
              <a:buClr>
                <a:schemeClr val="dk1"/>
              </a:buClr>
              <a:buSzPts val="1200"/>
              <a:buFont typeface="Arial"/>
              <a:buNone/>
            </a:pPr>
            <a:r>
              <a:t/>
            </a:r>
            <a:endParaRPr>
              <a:solidFill>
                <a:srgbClr val="757575"/>
              </a:solidFill>
              <a:latin typeface="Roboto"/>
              <a:ea typeface="Roboto"/>
              <a:cs typeface="Roboto"/>
              <a:sym typeface="Roboto"/>
            </a:endParaRPr>
          </a:p>
          <a:p>
            <a:pPr indent="0" lvl="0" marL="0" rtl="0" algn="l">
              <a:spcBef>
                <a:spcPts val="0"/>
              </a:spcBef>
              <a:spcAft>
                <a:spcPts val="0"/>
              </a:spcAft>
              <a:buClr>
                <a:srgbClr val="202124"/>
              </a:buClr>
              <a:buSzPts val="1200"/>
              <a:buFont typeface="arial"/>
              <a:buNone/>
            </a:pPr>
            <a:r>
              <a:rPr lang="en">
                <a:solidFill>
                  <a:srgbClr val="202124"/>
                </a:solidFill>
                <a:latin typeface="arial"/>
                <a:ea typeface="arial"/>
                <a:cs typeface="arial"/>
                <a:sym typeface="arial"/>
              </a:rPr>
              <a:t>The Game takes place almost entirely in the underground city of the Hollownest. The Game puts a lot of emphasis on world building and creating a strong sense of immersion for the player, which helps greatly with the games ability to convey a good and convincing story.</a:t>
            </a:r>
            <a:endParaRPr>
              <a:solidFill>
                <a:srgbClr val="202124"/>
              </a:solidFill>
              <a:latin typeface="arial"/>
              <a:ea typeface="arial"/>
              <a:cs typeface="arial"/>
              <a:sym typeface="arial"/>
            </a:endParaRPr>
          </a:p>
          <a:p>
            <a:pPr indent="0" lvl="0" marL="0" rtl="0" algn="l">
              <a:spcBef>
                <a:spcPts val="0"/>
              </a:spcBef>
              <a:spcAft>
                <a:spcPts val="0"/>
              </a:spcAft>
              <a:buClr>
                <a:srgbClr val="202124"/>
              </a:buClr>
              <a:buSzPts val="1200"/>
              <a:buFont typeface="arial"/>
              <a:buNone/>
            </a:pPr>
            <a:r>
              <a:t/>
            </a:r>
            <a:endParaRPr>
              <a:solidFill>
                <a:srgbClr val="202124"/>
              </a:solidFill>
              <a:latin typeface="arial"/>
              <a:ea typeface="arial"/>
              <a:cs typeface="arial"/>
              <a:sym typeface="arial"/>
            </a:endParaRPr>
          </a:p>
          <a:p>
            <a:pPr indent="0" lvl="0" marL="0" rtl="0" algn="l">
              <a:spcBef>
                <a:spcPts val="0"/>
              </a:spcBef>
              <a:spcAft>
                <a:spcPts val="0"/>
              </a:spcAft>
              <a:buClr>
                <a:srgbClr val="202124"/>
              </a:buClr>
              <a:buSzPts val="1200"/>
              <a:buFont typeface="arial"/>
              <a:buNone/>
            </a:pPr>
            <a:r>
              <a:rPr lang="en">
                <a:solidFill>
                  <a:srgbClr val="202124"/>
                </a:solidFill>
                <a:latin typeface="arial"/>
                <a:ea typeface="arial"/>
                <a:cs typeface="arial"/>
                <a:sym typeface="arial"/>
              </a:rPr>
              <a:t>The game uses a lot of thematic colour schemes, vivid and moody details in the environment and most notable is a lot of background details which gives the player the impression that this world exists outside of the players interactions with it. You can sense the ancient history of the land from its ruined structures, giant barred doors and intricate architecture. Everything in Hollow Night feels like it was put into the game for a reason, like there is story behind every detail.</a:t>
            </a:r>
            <a:endParaRPr>
              <a:solidFill>
                <a:srgbClr val="202124"/>
              </a:solidFill>
              <a:latin typeface="arial"/>
              <a:ea typeface="arial"/>
              <a:cs typeface="arial"/>
              <a:sym typeface="arial"/>
            </a:endParaRPr>
          </a:p>
          <a:p>
            <a:pPr indent="0" lvl="0" marL="0" rtl="0" algn="l">
              <a:spcBef>
                <a:spcPts val="0"/>
              </a:spcBef>
              <a:spcAft>
                <a:spcPts val="0"/>
              </a:spcAft>
              <a:buClr>
                <a:srgbClr val="202124"/>
              </a:buClr>
              <a:buSzPts val="1200"/>
              <a:buFont typeface="arial"/>
              <a:buNone/>
            </a:pPr>
            <a:r>
              <a:t/>
            </a:r>
            <a:endParaRPr>
              <a:solidFill>
                <a:srgbClr val="202124"/>
              </a:solidFill>
              <a:latin typeface="arial"/>
              <a:ea typeface="arial"/>
              <a:cs typeface="arial"/>
              <a:sym typeface="arial"/>
            </a:endParaRPr>
          </a:p>
          <a:p>
            <a:pPr indent="0" lvl="0" marL="0" rtl="0" algn="l">
              <a:spcBef>
                <a:spcPts val="0"/>
              </a:spcBef>
              <a:spcAft>
                <a:spcPts val="0"/>
              </a:spcAft>
              <a:buClr>
                <a:srgbClr val="202124"/>
              </a:buClr>
              <a:buSzPts val="1200"/>
              <a:buFont typeface="arial"/>
              <a:buNone/>
            </a:pPr>
            <a:r>
              <a:t/>
            </a:r>
            <a:endParaRPr>
              <a:solidFill>
                <a:srgbClr val="202124"/>
              </a:solidFill>
              <a:latin typeface="arial"/>
              <a:ea typeface="arial"/>
              <a:cs typeface="arial"/>
              <a:sym typeface="arial"/>
            </a:endParaRPr>
          </a:p>
          <a:p>
            <a:pPr indent="0" lvl="0" marL="0" marR="0" rtl="0" algn="l">
              <a:lnSpc>
                <a:spcPct val="100000"/>
              </a:lnSpc>
              <a:spcBef>
                <a:spcPts val="0"/>
              </a:spcBef>
              <a:spcAft>
                <a:spcPts val="0"/>
              </a:spcAft>
              <a:buClr>
                <a:srgbClr val="757575"/>
              </a:buClr>
              <a:buSzPts val="1200"/>
              <a:buFont typeface="Roboto"/>
              <a:buNone/>
            </a:pPr>
            <a:r>
              <a:t/>
            </a:r>
            <a:endParaRPr>
              <a:solidFill>
                <a:srgbClr val="757575"/>
              </a:solidFill>
              <a:latin typeface="Roboto"/>
              <a:ea typeface="Roboto"/>
              <a:cs typeface="Roboto"/>
              <a:sym typeface="Roboto"/>
            </a:endParaRPr>
          </a:p>
          <a:p>
            <a:pPr indent="0" lvl="0" marL="0" marR="0" rtl="0" algn="l">
              <a:lnSpc>
                <a:spcPct val="100000"/>
              </a:lnSpc>
              <a:spcBef>
                <a:spcPts val="0"/>
              </a:spcBef>
              <a:spcAft>
                <a:spcPts val="0"/>
              </a:spcAft>
              <a:buClr>
                <a:srgbClr val="757575"/>
              </a:buClr>
              <a:buSzPts val="1200"/>
              <a:buFont typeface="Roboto"/>
              <a:buNone/>
            </a:pPr>
            <a:r>
              <a:rPr lang="en">
                <a:solidFill>
                  <a:srgbClr val="757575"/>
                </a:solidFill>
                <a:latin typeface="Roboto"/>
                <a:ea typeface="Roboto"/>
                <a:cs typeface="Roboto"/>
                <a:sym typeface="Roboto"/>
              </a:rPr>
              <a:t>Notes:</a:t>
            </a:r>
            <a:endParaRPr>
              <a:solidFill>
                <a:srgbClr val="757575"/>
              </a:solidFill>
              <a:latin typeface="Roboto"/>
              <a:ea typeface="Roboto"/>
              <a:cs typeface="Roboto"/>
              <a:sym typeface="Roboto"/>
            </a:endParaRPr>
          </a:p>
          <a:p>
            <a:pPr indent="0" lvl="0" marL="0" marR="0" rtl="0" algn="l">
              <a:lnSpc>
                <a:spcPct val="100000"/>
              </a:lnSpc>
              <a:spcBef>
                <a:spcPts val="0"/>
              </a:spcBef>
              <a:spcAft>
                <a:spcPts val="0"/>
              </a:spcAft>
              <a:buClr>
                <a:srgbClr val="757575"/>
              </a:buClr>
              <a:buSzPts val="1200"/>
              <a:buFont typeface="Roboto"/>
              <a:buNone/>
            </a:pPr>
            <a:r>
              <a:rPr b="0" i="0" lang="en">
                <a:solidFill>
                  <a:srgbClr val="757575"/>
                </a:solidFill>
                <a:latin typeface="Roboto"/>
                <a:ea typeface="Roboto"/>
                <a:cs typeface="Roboto"/>
                <a:sym typeface="Roboto"/>
              </a:rPr>
              <a:t>The game takes place almost entirely in the grand, underground city of Hallownest, where an ancient being called the Pale King has given sentience to his insectoid subjects so they can worship him as a god. </a:t>
            </a:r>
            <a:endParaRPr/>
          </a:p>
          <a:p>
            <a:pPr indent="0" lvl="0" marL="0" marR="0" rtl="0" algn="l">
              <a:lnSpc>
                <a:spcPct val="100000"/>
              </a:lnSpc>
              <a:spcBef>
                <a:spcPts val="0"/>
              </a:spcBef>
              <a:spcAft>
                <a:spcPts val="0"/>
              </a:spcAft>
              <a:buClr>
                <a:schemeClr val="dk1"/>
              </a:buClr>
              <a:buSzPts val="1200"/>
              <a:buFont typeface="Calibri"/>
              <a:buNone/>
            </a:pPr>
            <a:r>
              <a:t/>
            </a:r>
            <a:endParaRPr b="0" i="0">
              <a:solidFill>
                <a:srgbClr val="757575"/>
              </a:solidFill>
              <a:latin typeface="Roboto"/>
              <a:ea typeface="Roboto"/>
              <a:cs typeface="Roboto"/>
              <a:sym typeface="Roboto"/>
            </a:endParaRPr>
          </a:p>
          <a:p>
            <a:pPr indent="0" lvl="0" marL="0" marR="0" rtl="0" algn="l">
              <a:lnSpc>
                <a:spcPct val="100000"/>
              </a:lnSpc>
              <a:spcBef>
                <a:spcPts val="0"/>
              </a:spcBef>
              <a:spcAft>
                <a:spcPts val="0"/>
              </a:spcAft>
              <a:buClr>
                <a:srgbClr val="202124"/>
              </a:buClr>
              <a:buSzPts val="1200"/>
              <a:buFont typeface="arial"/>
              <a:buNone/>
            </a:pPr>
            <a:r>
              <a:rPr b="0" i="0" lang="en">
                <a:solidFill>
                  <a:srgbClr val="202124"/>
                </a:solidFill>
                <a:latin typeface="arial"/>
                <a:ea typeface="arial"/>
                <a:cs typeface="arial"/>
                <a:sym typeface="arial"/>
              </a:rPr>
              <a:t>The world of Hollow Knight is brought to life in vivid, moody detail, its caverns alive with bizarre and terrifying creatures, each animated by hand in a </a:t>
            </a:r>
            <a:r>
              <a:rPr b="1" i="0" lang="en">
                <a:solidFill>
                  <a:srgbClr val="202124"/>
                </a:solidFill>
                <a:latin typeface="arial"/>
                <a:ea typeface="arial"/>
                <a:cs typeface="arial"/>
                <a:sym typeface="arial"/>
              </a:rPr>
              <a:t>traditional 2D style</a:t>
            </a:r>
            <a:r>
              <a:rPr b="0" i="0" lang="en">
                <a:solidFill>
                  <a:srgbClr val="202124"/>
                </a:solidFill>
                <a:latin typeface="arial"/>
                <a:ea typeface="arial"/>
                <a:cs typeface="arial"/>
                <a:sym typeface="arial"/>
              </a:rPr>
              <a:t>. Every new area you'll discover is beautifully unique and strange, teeming with new creatures and characters to discover</a:t>
            </a:r>
            <a:endParaRPr b="0" i="0">
              <a:solidFill>
                <a:srgbClr val="202124"/>
              </a:solidFill>
              <a:latin typeface="arial"/>
              <a:ea typeface="arial"/>
              <a:cs typeface="arial"/>
              <a:sym typeface="arial"/>
            </a:endParaRPr>
          </a:p>
          <a:p>
            <a:pPr indent="0" lvl="0" marL="0" marR="0" rtl="0" algn="l">
              <a:lnSpc>
                <a:spcPct val="100000"/>
              </a:lnSpc>
              <a:spcBef>
                <a:spcPts val="0"/>
              </a:spcBef>
              <a:spcAft>
                <a:spcPts val="0"/>
              </a:spcAft>
              <a:buClr>
                <a:srgbClr val="202124"/>
              </a:buClr>
              <a:buSzPts val="1200"/>
              <a:buFont typeface="arial"/>
              <a:buNone/>
            </a:pPr>
            <a:r>
              <a:t/>
            </a:r>
            <a:endParaRPr>
              <a:solidFill>
                <a:srgbClr val="202124"/>
              </a:solidFill>
              <a:latin typeface="arial"/>
              <a:ea typeface="arial"/>
              <a:cs typeface="arial"/>
              <a:sym typeface="arial"/>
            </a:endParaRPr>
          </a:p>
          <a:p>
            <a:pPr indent="0" lvl="0" marL="0" rtl="0" algn="l">
              <a:spcBef>
                <a:spcPts val="0"/>
              </a:spcBef>
              <a:spcAft>
                <a:spcPts val="0"/>
              </a:spcAft>
              <a:buNone/>
            </a:pPr>
            <a:r>
              <a:t/>
            </a:r>
            <a:endParaRPr/>
          </a:p>
        </p:txBody>
      </p:sp>
      <p:sp>
        <p:nvSpPr>
          <p:cNvPr id="385" name="Google Shape;385;g119d64266b5_21_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19d64266b5_21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g119d64266b5_21_1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202124"/>
              </a:buClr>
              <a:buSzPts val="1200"/>
              <a:buFont typeface="arial"/>
              <a:buNone/>
            </a:pPr>
            <a:r>
              <a:t/>
            </a:r>
            <a:endParaRPr>
              <a:solidFill>
                <a:srgbClr val="202124"/>
              </a:solidFill>
              <a:latin typeface="arial"/>
              <a:ea typeface="arial"/>
              <a:cs typeface="arial"/>
              <a:sym typeface="arial"/>
            </a:endParaRPr>
          </a:p>
          <a:p>
            <a:pPr indent="0" lvl="0" marL="0" rtl="0" algn="l">
              <a:spcBef>
                <a:spcPts val="0"/>
              </a:spcBef>
              <a:spcAft>
                <a:spcPts val="0"/>
              </a:spcAft>
              <a:buClr>
                <a:srgbClr val="202124"/>
              </a:buClr>
              <a:buSzPts val="1200"/>
              <a:buFont typeface="arial"/>
              <a:buNone/>
            </a:pPr>
            <a:r>
              <a:rPr lang="en">
                <a:solidFill>
                  <a:srgbClr val="757575"/>
                </a:solidFill>
                <a:latin typeface="Roboto"/>
                <a:ea typeface="Roboto"/>
                <a:cs typeface="Roboto"/>
                <a:sym typeface="Roboto"/>
              </a:rPr>
              <a:t>The actual script:</a:t>
            </a:r>
            <a:r>
              <a:rPr lang="en">
                <a:solidFill>
                  <a:srgbClr val="202124"/>
                </a:solidFill>
                <a:latin typeface="arial"/>
                <a:ea typeface="arial"/>
                <a:cs typeface="arial"/>
                <a:sym typeface="arial"/>
              </a:rPr>
              <a:t> </a:t>
            </a:r>
            <a:endParaRPr>
              <a:solidFill>
                <a:srgbClr val="202124"/>
              </a:solidFill>
              <a:latin typeface="arial"/>
              <a:ea typeface="arial"/>
              <a:cs typeface="arial"/>
              <a:sym typeface="arial"/>
            </a:endParaRPr>
          </a:p>
          <a:p>
            <a:pPr indent="0" lvl="0" marL="0" rtl="0" algn="l">
              <a:spcBef>
                <a:spcPts val="0"/>
              </a:spcBef>
              <a:spcAft>
                <a:spcPts val="0"/>
              </a:spcAft>
              <a:buNone/>
            </a:pPr>
            <a:r>
              <a:t/>
            </a:r>
            <a:endParaRPr>
              <a:solidFill>
                <a:srgbClr val="292929"/>
              </a:solidFill>
            </a:endParaRPr>
          </a:p>
          <a:p>
            <a:pPr indent="0" lvl="0" marL="0" rtl="0" algn="l">
              <a:spcBef>
                <a:spcPts val="0"/>
              </a:spcBef>
              <a:spcAft>
                <a:spcPts val="0"/>
              </a:spcAft>
              <a:buNone/>
            </a:pPr>
            <a:r>
              <a:rPr lang="en">
                <a:solidFill>
                  <a:srgbClr val="292929"/>
                </a:solidFill>
              </a:rPr>
              <a:t>The use of colours and lighting plays a very important role in providing suttle world building and story-telling in the game. The overall environment of the game is dark and moody, setting a very mellow tone to the game. The use of contrasting scenes, whether with colour or light, often signify areas of importance for the player. </a:t>
            </a:r>
            <a:endParaRPr>
              <a:solidFill>
                <a:srgbClr val="292929"/>
              </a:solidFill>
            </a:endParaRPr>
          </a:p>
          <a:p>
            <a:pPr indent="0" lvl="0" marL="0" rtl="0" algn="l">
              <a:spcBef>
                <a:spcPts val="0"/>
              </a:spcBef>
              <a:spcAft>
                <a:spcPts val="0"/>
              </a:spcAft>
              <a:buNone/>
            </a:pPr>
            <a:r>
              <a:t/>
            </a:r>
            <a:endParaRPr>
              <a:solidFill>
                <a:srgbClr val="292929"/>
              </a:solidFill>
            </a:endParaRPr>
          </a:p>
          <a:p>
            <a:pPr indent="0" lvl="0" marL="0" rtl="0" algn="l">
              <a:spcBef>
                <a:spcPts val="0"/>
              </a:spcBef>
              <a:spcAft>
                <a:spcPts val="0"/>
              </a:spcAft>
              <a:buNone/>
            </a:pPr>
            <a:r>
              <a:rPr lang="en">
                <a:solidFill>
                  <a:srgbClr val="292929"/>
                </a:solidFill>
              </a:rPr>
              <a:t>White is a colour rarely used in the game, almost always reserved to NPCs, the player or some enemies and orange is a colour often used to signify the Radience’s Infection either in environment of on npc’s or enemies. Solid black is reserved for the abyss themed aspects of the game, as well as being used in foreground elements.</a:t>
            </a:r>
            <a:endParaRPr>
              <a:solidFill>
                <a:schemeClr val="dk1"/>
              </a:solidFill>
            </a:endParaRPr>
          </a:p>
          <a:p>
            <a:pPr indent="0" lvl="0" marL="0" rtl="0" algn="l">
              <a:spcBef>
                <a:spcPts val="0"/>
              </a:spcBef>
              <a:spcAft>
                <a:spcPts val="0"/>
              </a:spcAft>
              <a:buNone/>
            </a:pPr>
            <a:r>
              <a:t/>
            </a:r>
            <a:endParaRPr>
              <a:solidFill>
                <a:srgbClr val="292929"/>
              </a:solidFill>
            </a:endParaRPr>
          </a:p>
          <a:p>
            <a:pPr indent="0" lvl="0" marL="0" rtl="0" algn="l">
              <a:spcBef>
                <a:spcPts val="0"/>
              </a:spcBef>
              <a:spcAft>
                <a:spcPts val="0"/>
              </a:spcAft>
              <a:buNone/>
            </a:pPr>
            <a:r>
              <a:rPr lang="en">
                <a:solidFill>
                  <a:srgbClr val="292929"/>
                </a:solidFill>
              </a:rPr>
              <a:t>Lighting is a very big part of this game. There are many benches throughout the game that are “safe spots” for the player to rest and regain their health which are often brightly lit in contrast to the dark environment. On top, quite often the brightest light in an area is often the light radiating off of the player which creates an isolated, lonely feeling for the player as they traverse through these dark areas.</a:t>
            </a:r>
            <a:endParaRPr>
              <a:solidFill>
                <a:srgbClr val="292929"/>
              </a:solidFill>
            </a:endParaRPr>
          </a:p>
          <a:p>
            <a:pPr indent="0" lvl="0" marL="0" rtl="0" algn="l">
              <a:spcBef>
                <a:spcPts val="0"/>
              </a:spcBef>
              <a:spcAft>
                <a:spcPts val="0"/>
              </a:spcAft>
              <a:buNone/>
            </a:pPr>
            <a:r>
              <a:t/>
            </a:r>
            <a:endParaRPr>
              <a:solidFill>
                <a:srgbClr val="292929"/>
              </a:solidFill>
            </a:endParaRPr>
          </a:p>
          <a:p>
            <a:pPr indent="0" lvl="0" marL="0" rtl="0" algn="l">
              <a:spcBef>
                <a:spcPts val="0"/>
              </a:spcBef>
              <a:spcAft>
                <a:spcPts val="0"/>
              </a:spcAft>
              <a:buNone/>
            </a:pPr>
            <a:r>
              <a:t/>
            </a:r>
            <a:endParaRPr>
              <a:solidFill>
                <a:srgbClr val="292929"/>
              </a:solidFill>
            </a:endParaRPr>
          </a:p>
          <a:p>
            <a:pPr indent="0" lvl="0" marL="0" rtl="0" algn="l">
              <a:spcBef>
                <a:spcPts val="0"/>
              </a:spcBef>
              <a:spcAft>
                <a:spcPts val="0"/>
              </a:spcAft>
              <a:buNone/>
            </a:pPr>
            <a:r>
              <a:t/>
            </a:r>
            <a:endParaRPr>
              <a:solidFill>
                <a:srgbClr val="292929"/>
              </a:solidFill>
            </a:endParaRPr>
          </a:p>
          <a:p>
            <a:pPr indent="0" lvl="0" marL="0" rtl="0" algn="l">
              <a:spcBef>
                <a:spcPts val="0"/>
              </a:spcBef>
              <a:spcAft>
                <a:spcPts val="0"/>
              </a:spcAft>
              <a:buNone/>
            </a:pPr>
            <a:r>
              <a:rPr lang="en">
                <a:solidFill>
                  <a:srgbClr val="757575"/>
                </a:solidFill>
                <a:latin typeface="Roboto"/>
                <a:ea typeface="Roboto"/>
                <a:cs typeface="Roboto"/>
                <a:sym typeface="Roboto"/>
              </a:rPr>
              <a:t>Notes:</a:t>
            </a:r>
            <a:endParaRPr>
              <a:solidFill>
                <a:srgbClr val="757575"/>
              </a:solidFill>
              <a:latin typeface="Roboto"/>
              <a:ea typeface="Roboto"/>
              <a:cs typeface="Roboto"/>
              <a:sym typeface="Roboto"/>
            </a:endParaRPr>
          </a:p>
          <a:p>
            <a:pPr indent="0" lvl="0" marL="0" rtl="0" algn="l">
              <a:spcBef>
                <a:spcPts val="0"/>
              </a:spcBef>
              <a:spcAft>
                <a:spcPts val="0"/>
              </a:spcAft>
              <a:buNone/>
            </a:pPr>
            <a:r>
              <a:rPr b="0" i="0" lang="en">
                <a:solidFill>
                  <a:srgbClr val="292929"/>
                </a:solidFill>
                <a:latin typeface="Arial"/>
                <a:ea typeface="Arial"/>
                <a:cs typeface="Arial"/>
                <a:sym typeface="Arial"/>
              </a:rPr>
              <a:t>The main colors of </a:t>
            </a:r>
            <a:r>
              <a:rPr b="0" i="1" lang="en">
                <a:solidFill>
                  <a:srgbClr val="292929"/>
                </a:solidFill>
                <a:latin typeface="Arial"/>
                <a:ea typeface="Arial"/>
                <a:cs typeface="Arial"/>
                <a:sym typeface="Arial"/>
              </a:rPr>
              <a:t>Hollow Knight</a:t>
            </a:r>
            <a:r>
              <a:rPr b="0" i="0" lang="en">
                <a:solidFill>
                  <a:srgbClr val="292929"/>
                </a:solidFill>
                <a:latin typeface="Arial"/>
                <a:ea typeface="Arial"/>
                <a:cs typeface="Arial"/>
                <a:sym typeface="Arial"/>
              </a:rPr>
              <a:t> tend to heavily contrast with each other due to the moody setting it follows. Overall the environments are dark, with the lighter colors focused around scenes that need to stand out. White is a sparingly used color, reserved for NPCs, the character, and some enemies. This is done so that they strongly contrast against the dark purples and greys of the environments. Solid black is reserved for the abyss themed aspects of the game, as well as being used in foreground elements.</a:t>
            </a:r>
            <a:endParaRPr/>
          </a:p>
          <a:p>
            <a:pPr indent="0" lvl="0" marL="0" rtl="0" algn="l">
              <a:spcBef>
                <a:spcPts val="0"/>
              </a:spcBef>
              <a:spcAft>
                <a:spcPts val="0"/>
              </a:spcAft>
              <a:buNone/>
            </a:pPr>
            <a:r>
              <a:t/>
            </a:r>
            <a:endParaRPr b="0" i="0">
              <a:solidFill>
                <a:srgbClr val="292929"/>
              </a:solidFill>
              <a:latin typeface="Arial"/>
              <a:ea typeface="Arial"/>
              <a:cs typeface="Arial"/>
              <a:sym typeface="Arial"/>
            </a:endParaRPr>
          </a:p>
          <a:p>
            <a:pPr indent="0" lvl="0" marL="0" rtl="0" algn="l">
              <a:spcBef>
                <a:spcPts val="0"/>
              </a:spcBef>
              <a:spcAft>
                <a:spcPts val="0"/>
              </a:spcAft>
              <a:buNone/>
            </a:pPr>
            <a:r>
              <a:rPr b="0" i="0" lang="en">
                <a:solidFill>
                  <a:srgbClr val="292929"/>
                </a:solidFill>
                <a:latin typeface="Arial"/>
                <a:ea typeface="Arial"/>
                <a:cs typeface="Arial"/>
                <a:sym typeface="Arial"/>
              </a:rPr>
              <a:t>These lights are cleverly used throughout the game to lead the player throughout the environment, as well as lighting up important locations. There are many benches throughout the game that are “safe spots” for the player to rest and regain their health. Because the players had been trained to follow the light through the environments, they would now see the bench as a moment of respite.</a:t>
            </a:r>
            <a:endParaRPr/>
          </a:p>
          <a:p>
            <a:pPr indent="0" lvl="0" marL="0" rtl="0" algn="l">
              <a:spcBef>
                <a:spcPts val="0"/>
              </a:spcBef>
              <a:spcAft>
                <a:spcPts val="0"/>
              </a:spcAft>
              <a:buNone/>
            </a:pPr>
            <a:r>
              <a:rPr i="1" lang="en"/>
              <a:t>Hollow Knight (Bench)</a:t>
            </a:r>
            <a:r>
              <a:rPr b="0" i="0" lang="en">
                <a:solidFill>
                  <a:srgbClr val="292929"/>
                </a:solidFill>
                <a:latin typeface="Arial"/>
                <a:ea typeface="Arial"/>
                <a:cs typeface="Arial"/>
                <a:sym typeface="Arial"/>
              </a:rPr>
              <a:t>As the player ventures further into areas, the lighting shifts with it. In the more ominous areas, the lighting is dim and sparse. Typically, the brightest light in those areas is the player. This creates an isolated, lonely feeling for the player as they traverse through these dark areas.</a:t>
            </a:r>
            <a:endParaRPr/>
          </a:p>
          <a:p>
            <a:pPr indent="0" lvl="0" marL="0" rtl="0" algn="l">
              <a:spcBef>
                <a:spcPts val="0"/>
              </a:spcBef>
              <a:spcAft>
                <a:spcPts val="0"/>
              </a:spcAft>
              <a:buNone/>
            </a:pPr>
            <a:r>
              <a:t/>
            </a:r>
            <a:endParaRPr b="0" i="0">
              <a:solidFill>
                <a:srgbClr val="292929"/>
              </a:solidFill>
              <a:latin typeface="Arial"/>
              <a:ea typeface="Arial"/>
              <a:cs typeface="Arial"/>
              <a:sym typeface="Arial"/>
            </a:endParaRPr>
          </a:p>
          <a:p>
            <a:pPr indent="0" lvl="0" marL="0" rtl="0" algn="l">
              <a:spcBef>
                <a:spcPts val="0"/>
              </a:spcBef>
              <a:spcAft>
                <a:spcPts val="0"/>
              </a:spcAft>
              <a:buNone/>
            </a:pPr>
            <a:r>
              <a:rPr b="0" i="0" lang="en">
                <a:solidFill>
                  <a:srgbClr val="292929"/>
                </a:solidFill>
                <a:latin typeface="Arial"/>
                <a:ea typeface="Arial"/>
                <a:cs typeface="Arial"/>
                <a:sym typeface="Arial"/>
              </a:rPr>
              <a:t>Other areas, like the Fog Canyon, are characterized by bright bubble shapes.</a:t>
            </a:r>
            <a:endParaRPr/>
          </a:p>
          <a:p>
            <a:pPr indent="0" lvl="0" marL="0" rtl="0" algn="l">
              <a:spcBef>
                <a:spcPts val="0"/>
              </a:spcBef>
              <a:spcAft>
                <a:spcPts val="0"/>
              </a:spcAft>
              <a:buNone/>
            </a:pPr>
            <a:r>
              <a:t/>
            </a:r>
            <a:endParaRPr/>
          </a:p>
          <a:p>
            <a:pPr indent="0" lvl="0" marL="0" rtl="0" algn="l">
              <a:spcBef>
                <a:spcPts val="0"/>
              </a:spcBef>
              <a:spcAft>
                <a:spcPts val="0"/>
              </a:spcAft>
              <a:buSzPts val="1200"/>
              <a:buNone/>
            </a:pPr>
            <a:r>
              <a:rPr lang="en" sz="1100">
                <a:solidFill>
                  <a:srgbClr val="202124"/>
                </a:solidFill>
                <a:latin typeface="arial"/>
                <a:ea typeface="arial"/>
                <a:cs typeface="arial"/>
                <a:sym typeface="arial"/>
              </a:rPr>
              <a:t>Actua script:</a:t>
            </a:r>
            <a:endParaRPr/>
          </a:p>
        </p:txBody>
      </p:sp>
      <p:sp>
        <p:nvSpPr>
          <p:cNvPr id="394" name="Google Shape;394;g119d64266b5_21_1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19d64266b5_21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g119d64266b5_21_2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200"/>
              <a:buNone/>
            </a:pPr>
            <a:r>
              <a:rPr lang="en">
                <a:solidFill>
                  <a:srgbClr val="757575"/>
                </a:solidFill>
                <a:latin typeface="Roboto"/>
                <a:ea typeface="Roboto"/>
                <a:cs typeface="Roboto"/>
                <a:sym typeface="Roboto"/>
              </a:rPr>
              <a:t>The actual script:</a:t>
            </a:r>
            <a:endParaRPr>
              <a:solidFill>
                <a:srgbClr val="757575"/>
              </a:solidFill>
              <a:latin typeface="Roboto"/>
              <a:ea typeface="Roboto"/>
              <a:cs typeface="Roboto"/>
              <a:sym typeface="Roboto"/>
            </a:endParaRPr>
          </a:p>
          <a:p>
            <a:pPr indent="0" lvl="0" marL="0" rtl="0" algn="l">
              <a:spcBef>
                <a:spcPts val="0"/>
              </a:spcBef>
              <a:spcAft>
                <a:spcPts val="0"/>
              </a:spcAft>
              <a:buSzPts val="1200"/>
              <a:buNone/>
            </a:pPr>
            <a:r>
              <a:t/>
            </a:r>
            <a:endParaRPr>
              <a:solidFill>
                <a:srgbClr val="757575"/>
              </a:solidFill>
              <a:latin typeface="Roboto"/>
              <a:ea typeface="Roboto"/>
              <a:cs typeface="Roboto"/>
              <a:sym typeface="Roboto"/>
            </a:endParaRPr>
          </a:p>
          <a:p>
            <a:pPr indent="0" lvl="0" marL="0" rtl="0" algn="l">
              <a:spcBef>
                <a:spcPts val="0"/>
              </a:spcBef>
              <a:spcAft>
                <a:spcPts val="0"/>
              </a:spcAft>
              <a:buNone/>
            </a:pPr>
            <a:r>
              <a:rPr lang="en">
                <a:solidFill>
                  <a:srgbClr val="292929"/>
                </a:solidFill>
              </a:rPr>
              <a:t>The environment that the player travels through is completely jam packed with little details that progress the plot and slowly uncover the story to the player. F</a:t>
            </a:r>
            <a:r>
              <a:rPr lang="en">
                <a:solidFill>
                  <a:srgbClr val="292929"/>
                </a:solidFill>
              </a:rPr>
              <a:t>requent recurring theme of skeletons and bug shells littering the ground gives the player  the feeling that this world existed outside of their interactions with the game, and raises more questions about the world than it gives answers.</a:t>
            </a:r>
            <a:endParaRPr>
              <a:solidFill>
                <a:srgbClr val="292929"/>
              </a:solidFill>
            </a:endParaRPr>
          </a:p>
          <a:p>
            <a:pPr indent="0" lvl="0" marL="0" rtl="0" algn="l">
              <a:spcBef>
                <a:spcPts val="0"/>
              </a:spcBef>
              <a:spcAft>
                <a:spcPts val="0"/>
              </a:spcAft>
              <a:buNone/>
            </a:pPr>
            <a:r>
              <a:t/>
            </a:r>
            <a:endParaRPr>
              <a:solidFill>
                <a:srgbClr val="292929"/>
              </a:solidFill>
            </a:endParaRPr>
          </a:p>
          <a:p>
            <a:pPr indent="0" lvl="0" marL="0" rtl="0" algn="l">
              <a:spcBef>
                <a:spcPts val="0"/>
              </a:spcBef>
              <a:spcAft>
                <a:spcPts val="0"/>
              </a:spcAft>
              <a:buNone/>
            </a:pPr>
            <a:r>
              <a:t/>
            </a:r>
            <a:endParaRPr>
              <a:solidFill>
                <a:srgbClr val="292929"/>
              </a:solidFill>
            </a:endParaRPr>
          </a:p>
          <a:p>
            <a:pPr indent="0" lvl="0" marL="0" rtl="0" algn="l">
              <a:spcBef>
                <a:spcPts val="0"/>
              </a:spcBef>
              <a:spcAft>
                <a:spcPts val="0"/>
              </a:spcAft>
              <a:buNone/>
            </a:pPr>
            <a:r>
              <a:rPr lang="en">
                <a:solidFill>
                  <a:srgbClr val="292929"/>
                </a:solidFill>
              </a:rPr>
              <a:t>The game uses vast variety in architecture to differentiate between the forgotten tribes, uses overgrown nature to show the areas being abandoned or destroyed and the visual of grand untouched remains of bug shells is an extremely clever way to show how the areas have completely died of life. </a:t>
            </a:r>
            <a:endParaRPr>
              <a:solidFill>
                <a:srgbClr val="292929"/>
              </a:solidFill>
            </a:endParaRPr>
          </a:p>
          <a:p>
            <a:pPr indent="0" lvl="0" marL="0" rtl="0" algn="l">
              <a:spcBef>
                <a:spcPts val="0"/>
              </a:spcBef>
              <a:spcAft>
                <a:spcPts val="0"/>
              </a:spcAft>
              <a:buNone/>
            </a:pPr>
            <a:r>
              <a:t/>
            </a:r>
            <a:endParaRPr>
              <a:solidFill>
                <a:srgbClr val="292929"/>
              </a:solidFill>
            </a:endParaRPr>
          </a:p>
          <a:p>
            <a:pPr indent="0" lvl="0" marL="0" rtl="0" algn="l">
              <a:spcBef>
                <a:spcPts val="0"/>
              </a:spcBef>
              <a:spcAft>
                <a:spcPts val="0"/>
              </a:spcAft>
              <a:buClr>
                <a:schemeClr val="dk1"/>
              </a:buClr>
              <a:buFont typeface="Arial"/>
              <a:buNone/>
            </a:pPr>
            <a:r>
              <a:rPr lang="en">
                <a:solidFill>
                  <a:srgbClr val="292929"/>
                </a:solidFill>
              </a:rPr>
              <a:t>On top of that the game scatters little texts for the player to uncover and a lot of players have dedicated a lot of time on uncovering the texts and information hidden within the tablets scattered around the game.</a:t>
            </a:r>
            <a:endParaRPr>
              <a:solidFill>
                <a:srgbClr val="292929"/>
              </a:solidFill>
            </a:endParaRPr>
          </a:p>
          <a:p>
            <a:pPr indent="0" lvl="0" marL="0" rtl="0" algn="l">
              <a:spcBef>
                <a:spcPts val="0"/>
              </a:spcBef>
              <a:spcAft>
                <a:spcPts val="0"/>
              </a:spcAft>
              <a:buSzPts val="1200"/>
              <a:buNone/>
            </a:pPr>
            <a:r>
              <a:t/>
            </a:r>
            <a:endParaRPr>
              <a:solidFill>
                <a:srgbClr val="757575"/>
              </a:solidFill>
              <a:latin typeface="Roboto"/>
              <a:ea typeface="Roboto"/>
              <a:cs typeface="Roboto"/>
              <a:sym typeface="Roboto"/>
            </a:endParaRPr>
          </a:p>
          <a:p>
            <a:pPr indent="0" lvl="0" marL="0" rtl="0" algn="l">
              <a:spcBef>
                <a:spcPts val="0"/>
              </a:spcBef>
              <a:spcAft>
                <a:spcPts val="0"/>
              </a:spcAft>
              <a:buSzPts val="1200"/>
              <a:buNone/>
            </a:pPr>
            <a:r>
              <a:t/>
            </a:r>
            <a:endParaRPr>
              <a:solidFill>
                <a:srgbClr val="757575"/>
              </a:solidFill>
              <a:latin typeface="Roboto"/>
              <a:ea typeface="Roboto"/>
              <a:cs typeface="Roboto"/>
              <a:sym typeface="Roboto"/>
            </a:endParaRPr>
          </a:p>
          <a:p>
            <a:pPr indent="0" lvl="0" marL="0" rtl="0" algn="l">
              <a:spcBef>
                <a:spcPts val="0"/>
              </a:spcBef>
              <a:spcAft>
                <a:spcPts val="0"/>
              </a:spcAft>
              <a:buSzPts val="1200"/>
              <a:buNone/>
            </a:pPr>
            <a:r>
              <a:rPr lang="en">
                <a:solidFill>
                  <a:srgbClr val="757575"/>
                </a:solidFill>
                <a:latin typeface="Roboto"/>
                <a:ea typeface="Roboto"/>
                <a:cs typeface="Roboto"/>
                <a:sym typeface="Roboto"/>
              </a:rPr>
              <a:t>Notes:</a:t>
            </a:r>
            <a:endParaRPr>
              <a:solidFill>
                <a:srgbClr val="292929"/>
              </a:solidFill>
              <a:latin typeface="Arial"/>
              <a:ea typeface="Arial"/>
              <a:cs typeface="Arial"/>
              <a:sym typeface="Arial"/>
            </a:endParaRPr>
          </a:p>
          <a:p>
            <a:pPr indent="0" lvl="0" marL="0" rtl="0" algn="l">
              <a:spcBef>
                <a:spcPts val="0"/>
              </a:spcBef>
              <a:spcAft>
                <a:spcPts val="0"/>
              </a:spcAft>
              <a:buNone/>
            </a:pPr>
            <a:r>
              <a:rPr b="0" i="0" lang="en">
                <a:solidFill>
                  <a:srgbClr val="292929"/>
                </a:solidFill>
                <a:latin typeface="Arial"/>
                <a:ea typeface="Arial"/>
                <a:cs typeface="Arial"/>
                <a:sym typeface="Arial"/>
              </a:rPr>
              <a:t>frequent recurring theme of skeletons and bug shells littering the ground. Though they are usually in the background, the sheer size of these skeletons does a great deal of storytelling. Many of the bones are cracked and falling apart, some have moss grown over them, and others are seemingly untouched time.</a:t>
            </a:r>
            <a:endParaRPr/>
          </a:p>
          <a:p>
            <a:pPr indent="0" lvl="0" marL="0" rtl="0" algn="l">
              <a:spcBef>
                <a:spcPts val="0"/>
              </a:spcBef>
              <a:spcAft>
                <a:spcPts val="0"/>
              </a:spcAft>
              <a:buNone/>
            </a:pPr>
            <a:r>
              <a:t/>
            </a:r>
            <a:endParaRPr b="0" i="0">
              <a:solidFill>
                <a:srgbClr val="292929"/>
              </a:solidFill>
              <a:latin typeface="Arial"/>
              <a:ea typeface="Arial"/>
              <a:cs typeface="Arial"/>
              <a:sym typeface="Arial"/>
            </a:endParaRPr>
          </a:p>
          <a:p>
            <a:pPr indent="0" lvl="0" marL="0" rtl="0" algn="l">
              <a:spcBef>
                <a:spcPts val="0"/>
              </a:spcBef>
              <a:spcAft>
                <a:spcPts val="0"/>
              </a:spcAft>
              <a:buNone/>
            </a:pPr>
            <a:r>
              <a:rPr b="0" i="1" lang="en">
                <a:solidFill>
                  <a:srgbClr val="292929"/>
                </a:solidFill>
                <a:latin typeface="Arial"/>
                <a:ea typeface="Arial"/>
                <a:cs typeface="Arial"/>
                <a:sym typeface="Arial"/>
              </a:rPr>
              <a:t>Hollow Knight</a:t>
            </a:r>
            <a:r>
              <a:rPr b="0" i="0" lang="en">
                <a:solidFill>
                  <a:srgbClr val="292929"/>
                </a:solidFill>
                <a:latin typeface="Arial"/>
                <a:ea typeface="Arial"/>
                <a:cs typeface="Arial"/>
                <a:sym typeface="Arial"/>
              </a:rPr>
              <a:t> is a game that values the mystique of its world, leaving he player the freedom to find the answers on their own. The amount of detailing in the environment tells so much, and yet gives even more questions for the player.</a:t>
            </a:r>
            <a:endParaRPr/>
          </a:p>
          <a:p>
            <a:pPr indent="0" lvl="0" marL="0" rtl="0" algn="l">
              <a:spcBef>
                <a:spcPts val="0"/>
              </a:spcBef>
              <a:spcAft>
                <a:spcPts val="0"/>
              </a:spcAft>
              <a:buNone/>
            </a:pPr>
            <a:r>
              <a:t/>
            </a:r>
            <a:endParaRPr b="0" i="0">
              <a:solidFill>
                <a:srgbClr val="292929"/>
              </a:solidFill>
              <a:latin typeface="Arial"/>
              <a:ea typeface="Arial"/>
              <a:cs typeface="Arial"/>
              <a:sym typeface="Arial"/>
            </a:endParaRPr>
          </a:p>
          <a:p>
            <a:pPr indent="0" lvl="0" marL="0" rtl="0" algn="l">
              <a:spcBef>
                <a:spcPts val="0"/>
              </a:spcBef>
              <a:spcAft>
                <a:spcPts val="0"/>
              </a:spcAft>
              <a:buNone/>
            </a:pPr>
            <a:r>
              <a:rPr b="0" i="0" lang="en">
                <a:solidFill>
                  <a:srgbClr val="292929"/>
                </a:solidFill>
                <a:latin typeface="Arial"/>
                <a:ea typeface="Arial"/>
                <a:cs typeface="Arial"/>
                <a:sym typeface="Arial"/>
              </a:rPr>
              <a:t>The roads and walls of the city are crumbling away, worn down by time and persistent rainfall from the cavern ceiling above. Scattered across the city floors are also bodies of what might have been previous residents of the city. </a:t>
            </a:r>
            <a:endParaRPr/>
          </a:p>
          <a:p>
            <a:pPr indent="0" lvl="0" marL="0" rtl="0" algn="l">
              <a:spcBef>
                <a:spcPts val="0"/>
              </a:spcBef>
              <a:spcAft>
                <a:spcPts val="0"/>
              </a:spcAft>
              <a:buNone/>
            </a:pPr>
            <a:r>
              <a:t/>
            </a:r>
            <a:endParaRPr b="0" i="0">
              <a:solidFill>
                <a:srgbClr val="292929"/>
              </a:solidFill>
              <a:latin typeface="Arial"/>
              <a:ea typeface="Arial"/>
              <a:cs typeface="Arial"/>
              <a:sym typeface="Arial"/>
            </a:endParaRPr>
          </a:p>
          <a:p>
            <a:pPr indent="0" lvl="0" marL="0" rtl="0" algn="l">
              <a:spcBef>
                <a:spcPts val="0"/>
              </a:spcBef>
              <a:spcAft>
                <a:spcPts val="0"/>
              </a:spcAft>
              <a:buNone/>
            </a:pPr>
            <a:r>
              <a:rPr b="0" i="0" lang="en">
                <a:solidFill>
                  <a:srgbClr val="292929"/>
                </a:solidFill>
                <a:latin typeface="Arial"/>
                <a:ea typeface="Arial"/>
                <a:cs typeface="Arial"/>
                <a:sym typeface="Arial"/>
              </a:rPr>
              <a:t>Greenpath is an area in </a:t>
            </a:r>
            <a:r>
              <a:rPr b="0" i="1" lang="en">
                <a:solidFill>
                  <a:srgbClr val="292929"/>
                </a:solidFill>
                <a:latin typeface="Arial"/>
                <a:ea typeface="Arial"/>
                <a:cs typeface="Arial"/>
                <a:sym typeface="Arial"/>
              </a:rPr>
              <a:t>Hollow Knight</a:t>
            </a:r>
            <a:r>
              <a:rPr b="0" i="0" lang="en">
                <a:solidFill>
                  <a:srgbClr val="292929"/>
                </a:solidFill>
                <a:latin typeface="Arial"/>
                <a:ea typeface="Arial"/>
                <a:cs typeface="Arial"/>
                <a:sym typeface="Arial"/>
              </a:rPr>
              <a:t> that appears to be what once was a city, but has long since been overrun with invasive plants and forestry. There are plenty of city remains that are covered in creeping vines and clusters of foliage. An area that is next to this one, the Queen’s Gardens, has forestry very similar to what is seen in Greenpath. Thus, it is possible to deduce that the overgrowth taking over these city ruins is from the gardens nearby, ones that have been uncared for in ages due to the mysterious events that befell this world.</a:t>
            </a:r>
            <a:endParaRPr/>
          </a:p>
          <a:p>
            <a:pPr indent="0" lvl="0" marL="0" rtl="0" algn="l">
              <a:spcBef>
                <a:spcPts val="0"/>
              </a:spcBef>
              <a:spcAft>
                <a:spcPts val="0"/>
              </a:spcAft>
              <a:buNone/>
            </a:pPr>
            <a:r>
              <a:t/>
            </a:r>
            <a:endParaRPr b="0" i="0">
              <a:solidFill>
                <a:srgbClr val="292929"/>
              </a:solidFill>
              <a:latin typeface="Arial"/>
              <a:ea typeface="Arial"/>
              <a:cs typeface="Arial"/>
              <a:sym typeface="Arial"/>
            </a:endParaRPr>
          </a:p>
          <a:p>
            <a:pPr indent="0" lvl="0" marL="0" rtl="0" algn="l">
              <a:spcBef>
                <a:spcPts val="0"/>
              </a:spcBef>
              <a:spcAft>
                <a:spcPts val="0"/>
              </a:spcAft>
              <a:buNone/>
            </a:pPr>
            <a:r>
              <a:t/>
            </a:r>
            <a:endParaRPr b="0" i="0">
              <a:solidFill>
                <a:srgbClr val="292929"/>
              </a:solidFill>
              <a:latin typeface="Arial"/>
              <a:ea typeface="Arial"/>
              <a:cs typeface="Arial"/>
              <a:sym typeface="Arial"/>
            </a:endParaRPr>
          </a:p>
          <a:p>
            <a:pPr indent="0" lvl="0" marL="0" rtl="0" algn="l">
              <a:spcBef>
                <a:spcPts val="0"/>
              </a:spcBef>
              <a:spcAft>
                <a:spcPts val="0"/>
              </a:spcAft>
              <a:buNone/>
            </a:pPr>
            <a:br>
              <a:rPr lang="en"/>
            </a:br>
            <a:endParaRPr/>
          </a:p>
        </p:txBody>
      </p:sp>
      <p:sp>
        <p:nvSpPr>
          <p:cNvPr id="403" name="Google Shape;403;g119d64266b5_21_2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9d64266b5_21_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119d64266b5_21_3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rgbClr val="757575"/>
                </a:solidFill>
                <a:latin typeface="Roboto"/>
                <a:ea typeface="Roboto"/>
                <a:cs typeface="Roboto"/>
                <a:sym typeface="Roboto"/>
              </a:rPr>
              <a:t>The actual script:</a:t>
            </a:r>
            <a:endParaRPr>
              <a:solidFill>
                <a:srgbClr val="757575"/>
              </a:solidFill>
              <a:latin typeface="Roboto"/>
              <a:ea typeface="Roboto"/>
              <a:cs typeface="Roboto"/>
              <a:sym typeface="Roboto"/>
            </a:endParaRPr>
          </a:p>
          <a:p>
            <a:pPr indent="0" lvl="0" marL="0" rtl="0" algn="l">
              <a:spcBef>
                <a:spcPts val="0"/>
              </a:spcBef>
              <a:spcAft>
                <a:spcPts val="0"/>
              </a:spcAft>
              <a:buNone/>
            </a:pPr>
            <a:r>
              <a:t/>
            </a:r>
            <a:endParaRPr>
              <a:solidFill>
                <a:srgbClr val="757575"/>
              </a:solidFill>
              <a:latin typeface="Roboto"/>
              <a:ea typeface="Roboto"/>
              <a:cs typeface="Roboto"/>
              <a:sym typeface="Roboto"/>
            </a:endParaRPr>
          </a:p>
          <a:p>
            <a:pPr indent="0" lvl="0" marL="0" rtl="0" algn="l">
              <a:spcBef>
                <a:spcPts val="0"/>
              </a:spcBef>
              <a:spcAft>
                <a:spcPts val="0"/>
              </a:spcAft>
              <a:buNone/>
            </a:pPr>
            <a:r>
              <a:rPr lang="en">
                <a:solidFill>
                  <a:srgbClr val="292929"/>
                </a:solidFill>
              </a:rPr>
              <a:t>The game uses a very clever use of scale. The player is very small in comparison to the enemies that he fights, as well as the colossal environments he traverses through which makes the environment a lot more threatening and overwhelming to the main character. Playing such a small creature in such a large and dangerous world creates empathy for the main character and allows the player to really immerse themselves in the Knight’s journey.</a:t>
            </a:r>
            <a:endParaRPr>
              <a:solidFill>
                <a:srgbClr val="292929"/>
              </a:solidFill>
            </a:endParaRPr>
          </a:p>
          <a:p>
            <a:pPr indent="0" lvl="0" marL="0" rtl="0" algn="l">
              <a:spcBef>
                <a:spcPts val="0"/>
              </a:spcBef>
              <a:spcAft>
                <a:spcPts val="0"/>
              </a:spcAft>
              <a:buNone/>
            </a:pPr>
            <a:r>
              <a:t/>
            </a:r>
            <a:endParaRPr>
              <a:solidFill>
                <a:srgbClr val="292929"/>
              </a:solidFill>
            </a:endParaRPr>
          </a:p>
          <a:p>
            <a:pPr indent="0" lvl="0" marL="0" rtl="0" algn="l">
              <a:spcBef>
                <a:spcPts val="0"/>
              </a:spcBef>
              <a:spcAft>
                <a:spcPts val="0"/>
              </a:spcAft>
              <a:buNone/>
            </a:pPr>
            <a:r>
              <a:rPr lang="en">
                <a:solidFill>
                  <a:srgbClr val="292929"/>
                </a:solidFill>
              </a:rPr>
              <a:t>The environment uses a lot of environmental hints throughout the game to hide secret areas and plot points. For example: One of these secret rooms is tucked away, with the only hint to its location being a small pink crystal on a wall. This pink crystal, though easy to overlook, is very out of place in the environment as those crystals are usually common in a different area.</a:t>
            </a:r>
            <a:endParaRPr>
              <a:solidFill>
                <a:srgbClr val="292929"/>
              </a:solidFill>
            </a:endParaRPr>
          </a:p>
          <a:p>
            <a:pPr indent="0" lvl="0" marL="0" rtl="0" algn="l">
              <a:spcBef>
                <a:spcPts val="0"/>
              </a:spcBef>
              <a:spcAft>
                <a:spcPts val="0"/>
              </a:spcAft>
              <a:buNone/>
            </a:pPr>
            <a:r>
              <a:t/>
            </a:r>
            <a:endParaRPr>
              <a:solidFill>
                <a:srgbClr val="292929"/>
              </a:solidFill>
            </a:endParaRPr>
          </a:p>
          <a:p>
            <a:pPr indent="0" lvl="0" marL="0" rtl="0" algn="l">
              <a:spcBef>
                <a:spcPts val="0"/>
              </a:spcBef>
              <a:spcAft>
                <a:spcPts val="0"/>
              </a:spcAft>
              <a:buNone/>
            </a:pPr>
            <a:r>
              <a:rPr lang="en">
                <a:solidFill>
                  <a:srgbClr val="292929"/>
                </a:solidFill>
              </a:rPr>
              <a:t>Additionally, the environment is responsive to the players actions. Apart from the openable areas the game reacts to the players moral game decisions too, for example: after the player kills one of the Dreamers, a boss in the game, the infection in the game spreads and intensifies affecting the surrounding map.</a:t>
            </a:r>
            <a:endParaRPr>
              <a:solidFill>
                <a:srgbClr val="757575"/>
              </a:solidFill>
              <a:latin typeface="Roboto"/>
              <a:ea typeface="Roboto"/>
              <a:cs typeface="Roboto"/>
              <a:sym typeface="Roboto"/>
            </a:endParaRPr>
          </a:p>
          <a:p>
            <a:pPr indent="0" lvl="0" marL="0" rtl="0" algn="l">
              <a:spcBef>
                <a:spcPts val="0"/>
              </a:spcBef>
              <a:spcAft>
                <a:spcPts val="0"/>
              </a:spcAft>
              <a:buNone/>
            </a:pPr>
            <a:r>
              <a:t/>
            </a:r>
            <a:endParaRPr>
              <a:solidFill>
                <a:srgbClr val="757575"/>
              </a:solidFill>
              <a:latin typeface="Roboto"/>
              <a:ea typeface="Roboto"/>
              <a:cs typeface="Roboto"/>
              <a:sym typeface="Roboto"/>
            </a:endParaRPr>
          </a:p>
          <a:p>
            <a:pPr indent="0" lvl="0" marL="0" rtl="0" algn="l">
              <a:spcBef>
                <a:spcPts val="0"/>
              </a:spcBef>
              <a:spcAft>
                <a:spcPts val="0"/>
              </a:spcAft>
              <a:buSzPts val="1200"/>
              <a:buNone/>
            </a:pPr>
            <a:r>
              <a:rPr lang="en">
                <a:solidFill>
                  <a:srgbClr val="757575"/>
                </a:solidFill>
                <a:latin typeface="Roboto"/>
                <a:ea typeface="Roboto"/>
                <a:cs typeface="Roboto"/>
                <a:sym typeface="Roboto"/>
              </a:rPr>
              <a:t>Notes:</a:t>
            </a:r>
            <a:endParaRPr/>
          </a:p>
          <a:p>
            <a:pPr indent="0" lvl="0" marL="0" rtl="0" algn="l">
              <a:spcBef>
                <a:spcPts val="0"/>
              </a:spcBef>
              <a:spcAft>
                <a:spcPts val="0"/>
              </a:spcAft>
              <a:buNone/>
            </a:pPr>
            <a:r>
              <a:t/>
            </a:r>
            <a:endParaRPr b="0" i="0">
              <a:solidFill>
                <a:srgbClr val="292929"/>
              </a:solidFill>
              <a:latin typeface="Arial"/>
              <a:ea typeface="Arial"/>
              <a:cs typeface="Arial"/>
              <a:sym typeface="Arial"/>
            </a:endParaRPr>
          </a:p>
          <a:p>
            <a:pPr indent="0" lvl="0" marL="0" rtl="0" algn="l">
              <a:spcBef>
                <a:spcPts val="0"/>
              </a:spcBef>
              <a:spcAft>
                <a:spcPts val="0"/>
              </a:spcAft>
              <a:buNone/>
            </a:pPr>
            <a:r>
              <a:rPr b="0" i="0" lang="en">
                <a:solidFill>
                  <a:srgbClr val="292929"/>
                </a:solidFill>
                <a:latin typeface="Arial"/>
                <a:ea typeface="Arial"/>
                <a:cs typeface="Arial"/>
                <a:sym typeface="Arial"/>
              </a:rPr>
              <a:t>Playing as a small creature in this expansive, dangerous world really helps the player to develop an empathy for them, the events that happen throughout the story will affect the player differently than if they hadn’t developed this empathy.</a:t>
            </a:r>
            <a:endParaRPr/>
          </a:p>
          <a:p>
            <a:pPr indent="0" lvl="0" marL="0" rtl="0" algn="l">
              <a:spcBef>
                <a:spcPts val="0"/>
              </a:spcBef>
              <a:spcAft>
                <a:spcPts val="0"/>
              </a:spcAft>
              <a:buNone/>
            </a:pPr>
            <a:r>
              <a:t/>
            </a:r>
            <a:endParaRPr b="0" i="0">
              <a:solidFill>
                <a:srgbClr val="292929"/>
              </a:solidFill>
              <a:latin typeface="Arial"/>
              <a:ea typeface="Arial"/>
              <a:cs typeface="Arial"/>
              <a:sym typeface="Arial"/>
            </a:endParaRPr>
          </a:p>
          <a:p>
            <a:pPr indent="0" lvl="0" marL="0" rtl="0" algn="l">
              <a:spcBef>
                <a:spcPts val="0"/>
              </a:spcBef>
              <a:spcAft>
                <a:spcPts val="0"/>
              </a:spcAft>
              <a:buNone/>
            </a:pPr>
            <a:r>
              <a:rPr b="0" i="0" lang="en">
                <a:solidFill>
                  <a:srgbClr val="292929"/>
                </a:solidFill>
                <a:latin typeface="Arial"/>
                <a:ea typeface="Arial"/>
                <a:cs typeface="Arial"/>
                <a:sym typeface="Arial"/>
              </a:rPr>
              <a:t>In one portion of the game, the main character learns an ability that teaches them how to dash over long distances. There is a hall full of these pink crystals that act as hazards, but normally the player’s jump does not reach past this hall. However, when the player acquires this ability, they are able to dash over the hall to safety. Without having to prompt the player with words, the environmental clue left at the location where the player learned the ability hints at what they will need to do at this hall of crystals. </a:t>
            </a:r>
            <a:endParaRPr/>
          </a:p>
          <a:p>
            <a:pPr indent="0" lvl="0" marL="0" rtl="0" algn="l">
              <a:spcBef>
                <a:spcPts val="0"/>
              </a:spcBef>
              <a:spcAft>
                <a:spcPts val="0"/>
              </a:spcAft>
              <a:buNone/>
            </a:pPr>
            <a:r>
              <a:t/>
            </a:r>
            <a:endParaRPr b="0" i="0">
              <a:solidFill>
                <a:srgbClr val="292929"/>
              </a:solidFill>
              <a:latin typeface="Arial"/>
              <a:ea typeface="Arial"/>
              <a:cs typeface="Arial"/>
              <a:sym typeface="Arial"/>
            </a:endParaRPr>
          </a:p>
          <a:p>
            <a:pPr indent="0" lvl="0" marL="0" rtl="0" algn="l">
              <a:spcBef>
                <a:spcPts val="0"/>
              </a:spcBef>
              <a:spcAft>
                <a:spcPts val="0"/>
              </a:spcAft>
              <a:buNone/>
            </a:pPr>
            <a:r>
              <a:rPr b="0" i="0" lang="en">
                <a:solidFill>
                  <a:srgbClr val="292929"/>
                </a:solidFill>
                <a:latin typeface="Arial"/>
                <a:ea typeface="Arial"/>
                <a:cs typeface="Arial"/>
                <a:sym typeface="Arial"/>
              </a:rPr>
              <a:t>Secret rooms are also left to be discovered in the world of </a:t>
            </a:r>
            <a:r>
              <a:rPr b="0" i="1" lang="en">
                <a:solidFill>
                  <a:srgbClr val="292929"/>
                </a:solidFill>
                <a:latin typeface="Arial"/>
                <a:ea typeface="Arial"/>
                <a:cs typeface="Arial"/>
                <a:sym typeface="Arial"/>
              </a:rPr>
              <a:t>Hollow Knight</a:t>
            </a:r>
            <a:r>
              <a:rPr b="0" i="0" lang="en">
                <a:solidFill>
                  <a:srgbClr val="292929"/>
                </a:solidFill>
                <a:latin typeface="Arial"/>
                <a:ea typeface="Arial"/>
                <a:cs typeface="Arial"/>
                <a:sym typeface="Arial"/>
              </a:rPr>
              <a:t>. One of these secret rooms is tucked away, with the only hint to its location being a small pink crystal on a wall. This pink crystal, though easy to overlook, is very out of place in the environment,</a:t>
            </a:r>
            <a:endParaRPr/>
          </a:p>
          <a:p>
            <a:pPr indent="0" lvl="0" marL="0" rtl="0" algn="l">
              <a:spcBef>
                <a:spcPts val="0"/>
              </a:spcBef>
              <a:spcAft>
                <a:spcPts val="0"/>
              </a:spcAft>
              <a:buNone/>
            </a:pPr>
            <a:r>
              <a:t/>
            </a:r>
            <a:endParaRPr b="0" i="0">
              <a:solidFill>
                <a:srgbClr val="292929"/>
              </a:solidFill>
              <a:latin typeface="Arial"/>
              <a:ea typeface="Arial"/>
              <a:cs typeface="Arial"/>
              <a:sym typeface="Arial"/>
            </a:endParaRPr>
          </a:p>
          <a:p>
            <a:pPr indent="0" lvl="0" marL="0" rtl="0" algn="l">
              <a:spcBef>
                <a:spcPts val="0"/>
              </a:spcBef>
              <a:spcAft>
                <a:spcPts val="0"/>
              </a:spcAft>
              <a:buNone/>
            </a:pPr>
            <a:r>
              <a:rPr b="1" i="0" lang="en">
                <a:solidFill>
                  <a:srgbClr val="BDC1C6"/>
                </a:solidFill>
                <a:latin typeface="arial"/>
                <a:ea typeface="arial"/>
                <a:cs typeface="arial"/>
                <a:sym typeface="arial"/>
              </a:rPr>
              <a:t>After the Knight kills one of the Dreamers or acquires the</a:t>
            </a:r>
            <a:r>
              <a:rPr b="0" i="0" lang="en">
                <a:solidFill>
                  <a:srgbClr val="BDC1C6"/>
                </a:solidFill>
                <a:latin typeface="arial"/>
                <a:ea typeface="arial"/>
                <a:cs typeface="arial"/>
                <a:sym typeface="arial"/>
              </a:rPr>
              <a:t> Monarch Wings, the Infection from the Black Egg spreads and intensifies.</a:t>
            </a:r>
            <a:endParaRPr/>
          </a:p>
        </p:txBody>
      </p:sp>
      <p:sp>
        <p:nvSpPr>
          <p:cNvPr id="414" name="Google Shape;414;g119d64266b5_21_3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ea12c473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Firstly, we will introduce some characters we will discuss.</a:t>
            </a:r>
            <a:endParaRPr/>
          </a:p>
          <a:p>
            <a:pPr indent="0" lvl="0" marL="0" rtl="0" algn="l">
              <a:lnSpc>
                <a:spcPct val="115000"/>
              </a:lnSpc>
              <a:spcBef>
                <a:spcPts val="1200"/>
              </a:spcBef>
              <a:spcAft>
                <a:spcPts val="0"/>
              </a:spcAft>
              <a:buClr>
                <a:schemeClr val="dk1"/>
              </a:buClr>
              <a:buSzPts val="1100"/>
              <a:buFont typeface="Arial"/>
              <a:buNone/>
            </a:pPr>
            <a:r>
              <a:rPr lang="en"/>
              <a:t>The Knight is the player, made of Void and created by the Pale King and White Lady. One of many attempts to create the Hollow Knight.</a:t>
            </a:r>
            <a:endParaRPr/>
          </a:p>
          <a:p>
            <a:pPr indent="0" lvl="0" marL="0" rtl="0" algn="l">
              <a:lnSpc>
                <a:spcPct val="115000"/>
              </a:lnSpc>
              <a:spcBef>
                <a:spcPts val="1200"/>
              </a:spcBef>
              <a:spcAft>
                <a:spcPts val="0"/>
              </a:spcAft>
              <a:buClr>
                <a:schemeClr val="dk1"/>
              </a:buClr>
              <a:buSzPts val="1100"/>
              <a:buFont typeface="Arial"/>
              <a:buNone/>
            </a:pPr>
            <a:r>
              <a:rPr lang="en"/>
              <a:t>The Void is complicated. The Void is a substance that is repeatedly described as being empty, not having a will. Despite this, it moves and acts as though it has a will. The Pale King tried to use The Void to create the Hollow Knight in order to contain the Infection.</a:t>
            </a:r>
            <a:endParaRPr/>
          </a:p>
          <a:p>
            <a:pPr indent="0" lvl="0" marL="0" rtl="0" algn="l">
              <a:lnSpc>
                <a:spcPct val="115000"/>
              </a:lnSpc>
              <a:spcBef>
                <a:spcPts val="1200"/>
              </a:spcBef>
              <a:spcAft>
                <a:spcPts val="0"/>
              </a:spcAft>
              <a:buClr>
                <a:schemeClr val="dk1"/>
              </a:buClr>
              <a:buSzPts val="1100"/>
              <a:buFont typeface="Arial"/>
              <a:buNone/>
            </a:pPr>
            <a:r>
              <a:rPr lang="en"/>
              <a:t>The Pale King is a godlike being that fathered the Siblings. He thought a creation born of God and Void could hold the Infection/Radiance and save his Kingdom.</a:t>
            </a:r>
            <a:endParaRPr/>
          </a:p>
          <a:p>
            <a:pPr indent="0" lvl="0" marL="0" rtl="0" algn="l">
              <a:lnSpc>
                <a:spcPct val="115000"/>
              </a:lnSpc>
              <a:spcBef>
                <a:spcPts val="1200"/>
              </a:spcBef>
              <a:spcAft>
                <a:spcPts val="0"/>
              </a:spcAft>
              <a:buClr>
                <a:schemeClr val="dk1"/>
              </a:buClr>
              <a:buSzPts val="1100"/>
              <a:buFont typeface="Arial"/>
              <a:buNone/>
            </a:pPr>
            <a:r>
              <a:rPr lang="en"/>
              <a:t>The Radiance is a moth god that was the former ruler of the world of the game, who was forgotten by her subjects once the Pale King took over. The Infection is her way of forcing the bugs to follow her once more.</a:t>
            </a:r>
            <a:endParaRPr/>
          </a:p>
          <a:p>
            <a:pPr indent="0" lvl="0" marL="0" rtl="0" algn="l">
              <a:lnSpc>
                <a:spcPct val="115000"/>
              </a:lnSpc>
              <a:spcBef>
                <a:spcPts val="1200"/>
              </a:spcBef>
              <a:spcAft>
                <a:spcPts val="0"/>
              </a:spcAft>
              <a:buClr>
                <a:schemeClr val="dk1"/>
              </a:buClr>
              <a:buSzPts val="1100"/>
              <a:buFont typeface="Arial"/>
              <a:buNone/>
            </a:pPr>
            <a:r>
              <a:rPr lang="en"/>
              <a:t>The Hollow Knight was the Sibling that was supposed to hold the Infection. It was supposed to have “No mind to think. No will to break.”, as said by the Pale King. However, after being raised by the King, it’s possible the Hollow Knight was not truly hollow due to it’s parental bond, and allowed the Infection to leak out, creating the events that start the game.</a:t>
            </a:r>
            <a:endParaRPr/>
          </a:p>
          <a:p>
            <a:pPr indent="0" lvl="0" marL="0" rtl="0" algn="l">
              <a:lnSpc>
                <a:spcPct val="115000"/>
              </a:lnSpc>
              <a:spcBef>
                <a:spcPts val="1200"/>
              </a:spcBef>
              <a:spcAft>
                <a:spcPts val="0"/>
              </a:spcAft>
              <a:buClr>
                <a:schemeClr val="dk1"/>
              </a:buClr>
              <a:buSzPts val="1100"/>
              <a:buFont typeface="Arial"/>
              <a:buNone/>
            </a:pPr>
            <a:r>
              <a:rPr lang="en"/>
              <a:t>Hornet is a child of the Pale King and another character, who challenges and (depending on the ending) helps the Knight in their quest. However, she is not made of Void. </a:t>
            </a:r>
            <a:endParaRPr/>
          </a:p>
          <a:p>
            <a:pPr indent="0" lvl="0" marL="0" rtl="0" algn="l">
              <a:spcBef>
                <a:spcPts val="1200"/>
              </a:spcBef>
              <a:spcAft>
                <a:spcPts val="0"/>
              </a:spcAft>
              <a:buNone/>
            </a:pPr>
            <a:r>
              <a:t/>
            </a:r>
            <a:endParaRPr/>
          </a:p>
        </p:txBody>
      </p:sp>
      <p:sp>
        <p:nvSpPr>
          <p:cNvPr id="264" name="Google Shape;264;g11ea12c473f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9d64266b5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19d64266b5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1e6d94ed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11e6d94ed3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9d64266b5_5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Person VS Themselves.</a:t>
            </a:r>
            <a:endParaRPr/>
          </a:p>
          <a:p>
            <a:pPr indent="0" lvl="0" marL="0" rtl="0" algn="l">
              <a:lnSpc>
                <a:spcPct val="115000"/>
              </a:lnSpc>
              <a:spcBef>
                <a:spcPts val="1200"/>
              </a:spcBef>
              <a:spcAft>
                <a:spcPts val="0"/>
              </a:spcAft>
              <a:buClr>
                <a:schemeClr val="dk1"/>
              </a:buClr>
              <a:buSzPts val="1100"/>
              <a:buFont typeface="Arial"/>
              <a:buNone/>
            </a:pPr>
            <a:r>
              <a:rPr lang="en"/>
              <a:t>This shows a character’s internal conflict, a fight shown through their actions in the game.</a:t>
            </a:r>
            <a:endParaRPr/>
          </a:p>
          <a:p>
            <a:pPr indent="0" lvl="0" marL="0" rtl="0" algn="l">
              <a:lnSpc>
                <a:spcPct val="115000"/>
              </a:lnSpc>
              <a:spcBef>
                <a:spcPts val="1200"/>
              </a:spcBef>
              <a:spcAft>
                <a:spcPts val="0"/>
              </a:spcAft>
              <a:buClr>
                <a:schemeClr val="dk1"/>
              </a:buClr>
              <a:buSzPts val="1100"/>
              <a:buFont typeface="Arial"/>
              <a:buNone/>
            </a:pPr>
            <a:r>
              <a:rPr lang="en"/>
              <a:t>Of Hollow Knight’s 5 endings, this particular section of the story is required for 4 of them, but not required for the completion of the game. </a:t>
            </a:r>
            <a:endParaRPr/>
          </a:p>
          <a:p>
            <a:pPr indent="0" lvl="0" marL="0" rtl="0" algn="l">
              <a:spcBef>
                <a:spcPts val="1200"/>
              </a:spcBef>
              <a:spcAft>
                <a:spcPts val="0"/>
              </a:spcAft>
              <a:buNone/>
            </a:pPr>
            <a:r>
              <a:t/>
            </a:r>
            <a:endParaRPr/>
          </a:p>
        </p:txBody>
      </p:sp>
      <p:sp>
        <p:nvSpPr>
          <p:cNvPr id="274" name="Google Shape;274;g119d64266b5_5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9d64266b5_5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The Knight must gain the Voidheart charm in order to become the Lord of Shades. The Voidheart description says “An emptiness that was hidden within, now unconstrained. Unifies the void under the bearer’s will.” This raises many concerns as to if the Knight has a will to “control” the Void, then is the Knight truly hollow, or will the Siblings ever be able to truly hold the Infection? 3 Endings involve the Radiance being killed, which does end the Infection, but at the cost of (possibly) letting the Void out to do as it pleases in the world. </a:t>
            </a:r>
            <a:endParaRPr/>
          </a:p>
          <a:p>
            <a:pPr indent="0" lvl="0" marL="0" rtl="0" algn="l">
              <a:spcBef>
                <a:spcPts val="1200"/>
              </a:spcBef>
              <a:spcAft>
                <a:spcPts val="0"/>
              </a:spcAft>
              <a:buNone/>
            </a:pPr>
            <a:r>
              <a:t/>
            </a:r>
            <a:endParaRPr/>
          </a:p>
        </p:txBody>
      </p:sp>
      <p:sp>
        <p:nvSpPr>
          <p:cNvPr id="282" name="Google Shape;282;g119d64266b5_5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9d64266b5_5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The game shows the struggle the Knight has with itself through the creatures born of the Void being hostile to the Knight until it gains the Voidheart Charm. Once the Knight has accepted the Void within itself, they become passive and allow the Knight to direct where the Void should go and do, as shown at the end of the fight with the Radiance, where the Knight and Void become one to create a monstrous form to defeat the Radiance. </a:t>
            </a:r>
            <a:endParaRPr/>
          </a:p>
          <a:p>
            <a:pPr indent="0" lvl="0" marL="0" rtl="0" algn="l">
              <a:spcBef>
                <a:spcPts val="1200"/>
              </a:spcBef>
              <a:spcAft>
                <a:spcPts val="0"/>
              </a:spcAft>
              <a:buNone/>
            </a:pPr>
            <a:r>
              <a:t/>
            </a:r>
            <a:endParaRPr/>
          </a:p>
        </p:txBody>
      </p:sp>
      <p:sp>
        <p:nvSpPr>
          <p:cNvPr id="290" name="Google Shape;290;g119d64266b5_5_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1a1be073b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1a1be073b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The group versus group conflict in Hollow Knight is prevalent as the conflict in this game is between the Void and the Radiance. Void inherently opposes light and is often referred to as darkness and shadow. It exists primarily in two states, as a liquid and as a substance given form.  It has an effect on living beings and on objects. It appears to kill various creatures throughout the Ancient Basin such as the bug that holds the Love Key, who has void leaking from their eyes. The largest amount of liquid Void is the sea of Void at the bottom of the Abyss. When the Void is not unified and when light does not shine upon the liquid in the Abyss, it lashes out with sharp tendrils towards intruders. If the Void is unified or light is shone upon the liquid, it remains perfectly still.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a1be073b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1a1be073b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Sometime after the Pale King arrived in Hallownest, he discovered the Void in the Abyss. He built a lighthouse on top of a natural spire near the sea of Void which was used to suppress the Void. The Pale King took Void from the sea and used it in his workshop in the White Palace to create constructs that have Void within them. And as we all know, the cliché of taking unknown substances and making inventions, weapons, or creatures from it never ends well.</a:t>
            </a:r>
            <a:endParaRPr/>
          </a:p>
          <a:p>
            <a:pPr indent="0" lvl="0" marL="0" rtl="0" algn="l">
              <a:lnSpc>
                <a:spcPct val="115000"/>
              </a:lnSpc>
              <a:spcBef>
                <a:spcPts val="1200"/>
              </a:spcBef>
              <a:spcAft>
                <a:spcPts val="0"/>
              </a:spcAft>
              <a:buClr>
                <a:schemeClr val="dk1"/>
              </a:buClr>
              <a:buSzPts val="1100"/>
              <a:buFont typeface="Arial"/>
              <a:buNone/>
            </a:pPr>
            <a:r>
              <a:rPr lang="en"/>
              <a:t>When the Infection first appeared in the kingdom, the Pale King turned to the Void to seal away the Radiance, who was the source of the Infection. He and the White Lady had countless children together who were born in the Abyss, which turned them into beings who have Void inside their natural shell.</a:t>
            </a:r>
            <a:endParaRPr/>
          </a:p>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a1be073b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a1be073b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The Pale King chose one of these children, the Hollow Knight, to be the Vessel that would seal the Radiance inside themself. At an unknown point after being sealed inside the Temple of the Black Egg, it became clear that the Hollow Knight could not contain the Radiance forever, leading to the ruin of the kingdom. This is where our protagonist, the Knight, comes in.</a:t>
            </a:r>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1a1be073b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1a1be073b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The Radiance was a powerful deity, and creator of the kingdom that is Hallownest, until the Pale King arrived, usurped her and freed the kingdom of her hive mind control. While, a complicated storyline, when stripped down to the bare necessities, we can identify the conflict that the story of Hollow Knight is based upon.</a:t>
            </a:r>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725058" y="719690"/>
            <a:ext cx="6807300" cy="798300"/>
          </a:xfrm>
          <a:prstGeom prst="rect">
            <a:avLst/>
          </a:prstGeom>
          <a:noFill/>
          <a:ln>
            <a:noFill/>
          </a:ln>
        </p:spPr>
        <p:txBody>
          <a:bodyPr anchorCtr="0" anchor="ctr" bIns="34275" lIns="68575" spcFirstLastPara="1" rIns="68575" wrap="square" tIns="34275">
            <a:normAutofit/>
          </a:bodyPr>
          <a:lstStyle>
            <a:lvl1pPr lvl="0" rtl="0" algn="l">
              <a:lnSpc>
                <a:spcPct val="100000"/>
              </a:lnSpc>
              <a:spcBef>
                <a:spcPts val="0"/>
              </a:spcBef>
              <a:spcAft>
                <a:spcPts val="0"/>
              </a:spcAft>
              <a:buClr>
                <a:schemeClr val="dk2"/>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725058" y="1686193"/>
            <a:ext cx="6807300" cy="2737500"/>
          </a:xfrm>
          <a:prstGeom prst="rect">
            <a:avLst/>
          </a:prstGeom>
          <a:noFill/>
          <a:ln>
            <a:noFill/>
          </a:ln>
        </p:spPr>
        <p:txBody>
          <a:bodyPr anchorCtr="0" anchor="t" bIns="34275" lIns="68575" spcFirstLastPara="1" rIns="68575" wrap="square" tIns="34275">
            <a:normAutofit/>
          </a:bodyPr>
          <a:lstStyle>
            <a:lvl1pPr indent="-355600" lvl="0" marL="457200" rtl="0" algn="l">
              <a:lnSpc>
                <a:spcPct val="110000"/>
              </a:lnSpc>
              <a:spcBef>
                <a:spcPts val="800"/>
              </a:spcBef>
              <a:spcAft>
                <a:spcPts val="0"/>
              </a:spcAft>
              <a:buClr>
                <a:schemeClr val="dk2"/>
              </a:buClr>
              <a:buSzPts val="2000"/>
              <a:buChar char="●"/>
              <a:defRPr/>
            </a:lvl1pPr>
            <a:lvl2pPr indent="-317500" lvl="1" marL="914400" rtl="0" algn="l">
              <a:lnSpc>
                <a:spcPct val="110000"/>
              </a:lnSpc>
              <a:spcBef>
                <a:spcPts val="1200"/>
              </a:spcBef>
              <a:spcAft>
                <a:spcPts val="0"/>
              </a:spcAft>
              <a:buClr>
                <a:schemeClr val="dk2"/>
              </a:buClr>
              <a:buSzPts val="1400"/>
              <a:buChar char="○"/>
              <a:defRPr/>
            </a:lvl2pPr>
            <a:lvl3pPr indent="-355600" lvl="2" marL="1371600" rtl="0" algn="l">
              <a:lnSpc>
                <a:spcPct val="110000"/>
              </a:lnSpc>
              <a:spcBef>
                <a:spcPts val="1200"/>
              </a:spcBef>
              <a:spcAft>
                <a:spcPts val="0"/>
              </a:spcAft>
              <a:buClr>
                <a:schemeClr val="dk2"/>
              </a:buClr>
              <a:buSzPts val="2000"/>
              <a:buChar char="■"/>
              <a:defRPr/>
            </a:lvl3pPr>
            <a:lvl4pPr indent="-317500" lvl="3" marL="1828800" rtl="0" algn="l">
              <a:lnSpc>
                <a:spcPct val="110000"/>
              </a:lnSpc>
              <a:spcBef>
                <a:spcPts val="1200"/>
              </a:spcBef>
              <a:spcAft>
                <a:spcPts val="0"/>
              </a:spcAft>
              <a:buClr>
                <a:schemeClr val="dk2"/>
              </a:buClr>
              <a:buSzPts val="1400"/>
              <a:buChar char="●"/>
              <a:defRPr/>
            </a:lvl4pPr>
            <a:lvl5pPr indent="-355600" lvl="4" marL="2286000" rtl="0" algn="l">
              <a:lnSpc>
                <a:spcPct val="110000"/>
              </a:lnSpc>
              <a:spcBef>
                <a:spcPts val="1200"/>
              </a:spcBef>
              <a:spcAft>
                <a:spcPts val="0"/>
              </a:spcAft>
              <a:buClr>
                <a:schemeClr val="dk2"/>
              </a:buClr>
              <a:buSzPts val="20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00231" y="4767263"/>
            <a:ext cx="22209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725059" y="375846"/>
            <a:ext cx="24837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8429624" y="4767263"/>
            <a:ext cx="3867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85346" y="457200"/>
            <a:ext cx="7765500" cy="942900"/>
          </a:xfrm>
          <a:prstGeom prst="rect">
            <a:avLst/>
          </a:prstGeom>
          <a:noFill/>
          <a:ln>
            <a:noFill/>
          </a:ln>
          <a:effectLst>
            <a:outerShdw blurRad="25400">
              <a:srgbClr val="000000">
                <a:alpha val="45880"/>
              </a:srgbClr>
            </a:outerShdw>
          </a:effectLst>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2"/>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4" name="Google Shape;64;p15"/>
          <p:cNvSpPr txBox="1"/>
          <p:nvPr>
            <p:ph idx="1" type="body"/>
          </p:nvPr>
        </p:nvSpPr>
        <p:spPr>
          <a:xfrm>
            <a:off x="685346" y="1557338"/>
            <a:ext cx="7765500" cy="27861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285750" lvl="0" marL="457200" rtl="0" algn="l">
              <a:lnSpc>
                <a:spcPct val="110000"/>
              </a:lnSpc>
              <a:spcBef>
                <a:spcPts val="300"/>
              </a:spcBef>
              <a:spcAft>
                <a:spcPts val="0"/>
              </a:spcAft>
              <a:buSzPts val="900"/>
              <a:buChar char="◈"/>
              <a:defRPr/>
            </a:lvl1pPr>
            <a:lvl2pPr indent="-285750" lvl="1" marL="914400" rtl="0" algn="l">
              <a:spcBef>
                <a:spcPts val="500"/>
              </a:spcBef>
              <a:spcAft>
                <a:spcPts val="0"/>
              </a:spcAft>
              <a:buSzPts val="900"/>
              <a:buChar char="🞚"/>
              <a:defRPr/>
            </a:lvl2pPr>
            <a:lvl3pPr indent="-285750" lvl="2" marL="1371600" rtl="0" algn="l">
              <a:spcBef>
                <a:spcPts val="500"/>
              </a:spcBef>
              <a:spcAft>
                <a:spcPts val="0"/>
              </a:spcAft>
              <a:buSzPts val="900"/>
              <a:buChar char="◈"/>
              <a:defRPr/>
            </a:lvl3pPr>
            <a:lvl4pPr indent="-285750" lvl="3" marL="1828800" rtl="0" algn="l">
              <a:spcBef>
                <a:spcPts val="500"/>
              </a:spcBef>
              <a:spcAft>
                <a:spcPts val="0"/>
              </a:spcAft>
              <a:buSzPts val="900"/>
              <a:buChar char="🞚"/>
              <a:defRPr/>
            </a:lvl4pPr>
            <a:lvl5pPr indent="-285750" lvl="4" marL="2286000" rtl="0" algn="l">
              <a:spcBef>
                <a:spcPts val="500"/>
              </a:spcBef>
              <a:spcAft>
                <a:spcPts val="0"/>
              </a:spcAft>
              <a:buSzPts val="900"/>
              <a:buChar char="◈"/>
              <a:defRPr/>
            </a:lvl5pPr>
            <a:lvl6pPr indent="-285750" lvl="5" marL="2743200" rtl="0" algn="l">
              <a:spcBef>
                <a:spcPts val="500"/>
              </a:spcBef>
              <a:spcAft>
                <a:spcPts val="0"/>
              </a:spcAft>
              <a:buSzPts val="900"/>
              <a:buChar char="◈"/>
              <a:defRPr/>
            </a:lvl6pPr>
            <a:lvl7pPr indent="-285750" lvl="6" marL="3200400" rtl="0" algn="l">
              <a:spcBef>
                <a:spcPts val="500"/>
              </a:spcBef>
              <a:spcAft>
                <a:spcPts val="0"/>
              </a:spcAft>
              <a:buSzPts val="900"/>
              <a:buChar char="◈"/>
              <a:defRPr/>
            </a:lvl7pPr>
            <a:lvl8pPr indent="-285750" lvl="7" marL="3657600" rtl="0" algn="l">
              <a:spcBef>
                <a:spcPts val="500"/>
              </a:spcBef>
              <a:spcAft>
                <a:spcPts val="0"/>
              </a:spcAft>
              <a:buSzPts val="900"/>
              <a:buChar char="◈"/>
              <a:defRPr/>
            </a:lvl8pPr>
            <a:lvl9pPr indent="-285750" lvl="8" marL="4114800" rtl="0" algn="l">
              <a:spcBef>
                <a:spcPts val="500"/>
              </a:spcBef>
              <a:spcAft>
                <a:spcPts val="500"/>
              </a:spcAft>
              <a:buSzPts val="900"/>
              <a:buChar char="◈"/>
              <a:defRPr/>
            </a:lvl9pPr>
          </a:lstStyle>
          <a:p/>
        </p:txBody>
      </p:sp>
      <p:sp>
        <p:nvSpPr>
          <p:cNvPr id="65" name="Google Shape;65;p15"/>
          <p:cNvSpPr txBox="1"/>
          <p:nvPr>
            <p:ph idx="10" type="dt"/>
          </p:nvPr>
        </p:nvSpPr>
        <p:spPr>
          <a:xfrm>
            <a:off x="5759052" y="4500562"/>
            <a:ext cx="20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6" name="Google Shape;66;p15"/>
          <p:cNvSpPr txBox="1"/>
          <p:nvPr>
            <p:ph idx="11" type="ftr"/>
          </p:nvPr>
        </p:nvSpPr>
        <p:spPr>
          <a:xfrm>
            <a:off x="685346" y="4500562"/>
            <a:ext cx="5004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7" name="Google Shape;67;p15"/>
          <p:cNvSpPr txBox="1"/>
          <p:nvPr>
            <p:ph idx="12" type="sldNum"/>
          </p:nvPr>
        </p:nvSpPr>
        <p:spPr>
          <a:xfrm>
            <a:off x="7885508" y="4500562"/>
            <a:ext cx="565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8" name="Shape 68"/>
        <p:cNvGrpSpPr/>
        <p:nvPr/>
      </p:nvGrpSpPr>
      <p:grpSpPr>
        <a:xfrm>
          <a:off x="0" y="0"/>
          <a:ext cx="0" cy="0"/>
          <a:chOff x="0" y="0"/>
          <a:chExt cx="0" cy="0"/>
        </a:xfrm>
      </p:grpSpPr>
      <p:sp>
        <p:nvSpPr>
          <p:cNvPr id="69" name="Google Shape;69;p16"/>
          <p:cNvSpPr txBox="1"/>
          <p:nvPr>
            <p:ph type="ctrTitle"/>
          </p:nvPr>
        </p:nvSpPr>
        <p:spPr>
          <a:xfrm>
            <a:off x="1028020" y="1327155"/>
            <a:ext cx="7080000" cy="1371600"/>
          </a:xfrm>
          <a:prstGeom prst="rect">
            <a:avLst/>
          </a:prstGeom>
          <a:noFill/>
          <a:ln>
            <a:noFill/>
          </a:ln>
          <a:effectLst>
            <a:outerShdw blurRad="25400">
              <a:srgbClr val="000000">
                <a:alpha val="45880"/>
              </a:srgbClr>
            </a:outerShdw>
          </a:effectLst>
        </p:spPr>
        <p:txBody>
          <a:bodyPr anchorCtr="0" anchor="b" bIns="34275" lIns="68575" spcFirstLastPara="1" rIns="68575" wrap="square" tIns="34275">
            <a:normAutofit/>
          </a:bodyPr>
          <a:lstStyle>
            <a:lvl1pPr lvl="0" rtl="0" algn="ctr">
              <a:lnSpc>
                <a:spcPct val="90000"/>
              </a:lnSpc>
              <a:spcBef>
                <a:spcPts val="0"/>
              </a:spcBef>
              <a:spcAft>
                <a:spcPts val="0"/>
              </a:spcAft>
              <a:buClr>
                <a:schemeClr val="lt2"/>
              </a:buClr>
              <a:buSzPts val="4100"/>
              <a:buFont typeface="Sorts Mill Goudy"/>
              <a:buNone/>
              <a:defRPr sz="41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0" name="Google Shape;70;p16"/>
          <p:cNvSpPr txBox="1"/>
          <p:nvPr>
            <p:ph idx="1" type="subTitle"/>
          </p:nvPr>
        </p:nvSpPr>
        <p:spPr>
          <a:xfrm>
            <a:off x="1028020" y="2830117"/>
            <a:ext cx="7080000" cy="7875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lvl="0" rtl="0" algn="ctr">
              <a:lnSpc>
                <a:spcPct val="110000"/>
              </a:lnSpc>
              <a:spcBef>
                <a:spcPts val="300"/>
              </a:spcBef>
              <a:spcAft>
                <a:spcPts val="0"/>
              </a:spcAft>
              <a:buSzPts val="1200"/>
              <a:buNone/>
              <a:defRPr>
                <a:solidFill>
                  <a:schemeClr val="lt1"/>
                </a:solidFill>
              </a:defRPr>
            </a:lvl1pPr>
            <a:lvl2pPr lvl="1" rtl="0" algn="ctr">
              <a:spcBef>
                <a:spcPts val="500"/>
              </a:spcBef>
              <a:spcAft>
                <a:spcPts val="0"/>
              </a:spcAft>
              <a:buSzPts val="1100"/>
              <a:buNone/>
              <a:defRPr>
                <a:solidFill>
                  <a:schemeClr val="lt1"/>
                </a:solidFill>
              </a:defRPr>
            </a:lvl2pPr>
            <a:lvl3pPr lvl="2" rtl="0" algn="ctr">
              <a:spcBef>
                <a:spcPts val="500"/>
              </a:spcBef>
              <a:spcAft>
                <a:spcPts val="0"/>
              </a:spcAft>
              <a:buSzPts val="900"/>
              <a:buNone/>
              <a:defRPr>
                <a:solidFill>
                  <a:schemeClr val="lt1"/>
                </a:solidFill>
              </a:defRPr>
            </a:lvl3pPr>
            <a:lvl4pPr lvl="3" rtl="0" algn="ctr">
              <a:spcBef>
                <a:spcPts val="500"/>
              </a:spcBef>
              <a:spcAft>
                <a:spcPts val="0"/>
              </a:spcAft>
              <a:buSzPts val="800"/>
              <a:buNone/>
              <a:defRPr>
                <a:solidFill>
                  <a:schemeClr val="lt1"/>
                </a:solidFill>
              </a:defRPr>
            </a:lvl4pPr>
            <a:lvl5pPr lvl="4" rtl="0" algn="ctr">
              <a:spcBef>
                <a:spcPts val="500"/>
              </a:spcBef>
              <a:spcAft>
                <a:spcPts val="0"/>
              </a:spcAft>
              <a:buSzPts val="800"/>
              <a:buNone/>
              <a:defRPr>
                <a:solidFill>
                  <a:schemeClr val="lt1"/>
                </a:solidFill>
              </a:defRPr>
            </a:lvl5pPr>
            <a:lvl6pPr lvl="5" rtl="0" algn="ctr">
              <a:spcBef>
                <a:spcPts val="500"/>
              </a:spcBef>
              <a:spcAft>
                <a:spcPts val="0"/>
              </a:spcAft>
              <a:buSzPts val="700"/>
              <a:buNone/>
              <a:defRPr>
                <a:solidFill>
                  <a:schemeClr val="lt1"/>
                </a:solidFill>
              </a:defRPr>
            </a:lvl6pPr>
            <a:lvl7pPr lvl="6" rtl="0" algn="ctr">
              <a:spcBef>
                <a:spcPts val="500"/>
              </a:spcBef>
              <a:spcAft>
                <a:spcPts val="0"/>
              </a:spcAft>
              <a:buSzPts val="700"/>
              <a:buNone/>
              <a:defRPr>
                <a:solidFill>
                  <a:schemeClr val="lt1"/>
                </a:solidFill>
              </a:defRPr>
            </a:lvl7pPr>
            <a:lvl8pPr lvl="7" rtl="0" algn="ctr">
              <a:spcBef>
                <a:spcPts val="500"/>
              </a:spcBef>
              <a:spcAft>
                <a:spcPts val="0"/>
              </a:spcAft>
              <a:buSzPts val="700"/>
              <a:buNone/>
              <a:defRPr>
                <a:solidFill>
                  <a:schemeClr val="lt1"/>
                </a:solidFill>
              </a:defRPr>
            </a:lvl8pPr>
            <a:lvl9pPr lvl="8" rtl="0" algn="ctr">
              <a:spcBef>
                <a:spcPts val="500"/>
              </a:spcBef>
              <a:spcAft>
                <a:spcPts val="500"/>
              </a:spcAft>
              <a:buSzPts val="700"/>
              <a:buNone/>
              <a:defRPr>
                <a:solidFill>
                  <a:schemeClr val="lt1"/>
                </a:solidFill>
              </a:defRPr>
            </a:lvl9pPr>
          </a:lstStyle>
          <a:p/>
        </p:txBody>
      </p:sp>
      <p:sp>
        <p:nvSpPr>
          <p:cNvPr id="71" name="Google Shape;71;p16"/>
          <p:cNvSpPr txBox="1"/>
          <p:nvPr>
            <p:ph idx="10" type="dt"/>
          </p:nvPr>
        </p:nvSpPr>
        <p:spPr>
          <a:xfrm>
            <a:off x="5759052" y="4500562"/>
            <a:ext cx="20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2" name="Google Shape;72;p16"/>
          <p:cNvSpPr txBox="1"/>
          <p:nvPr>
            <p:ph idx="11" type="ftr"/>
          </p:nvPr>
        </p:nvSpPr>
        <p:spPr>
          <a:xfrm>
            <a:off x="685346" y="4500562"/>
            <a:ext cx="5004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3" name="Google Shape;73;p16"/>
          <p:cNvSpPr txBox="1"/>
          <p:nvPr>
            <p:ph idx="12" type="sldNum"/>
          </p:nvPr>
        </p:nvSpPr>
        <p:spPr>
          <a:xfrm>
            <a:off x="7885508" y="4500562"/>
            <a:ext cx="565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17"/>
          <p:cNvSpPr txBox="1"/>
          <p:nvPr>
            <p:ph type="title"/>
          </p:nvPr>
        </p:nvSpPr>
        <p:spPr>
          <a:xfrm>
            <a:off x="971551" y="1320800"/>
            <a:ext cx="7193100" cy="1371600"/>
          </a:xfrm>
          <a:prstGeom prst="rect">
            <a:avLst/>
          </a:prstGeom>
          <a:noFill/>
          <a:ln>
            <a:noFill/>
          </a:ln>
          <a:effectLst>
            <a:outerShdw blurRad="25400">
              <a:srgbClr val="000000">
                <a:alpha val="45880"/>
              </a:srgbClr>
            </a:outerShdw>
          </a:effectLst>
        </p:spPr>
        <p:txBody>
          <a:bodyPr anchorCtr="0" anchor="b" bIns="34275" lIns="68575" spcFirstLastPara="1" rIns="68575" wrap="square" tIns="34275">
            <a:normAutofit/>
          </a:bodyPr>
          <a:lstStyle>
            <a:lvl1pPr lvl="0" rtl="0" algn="ctr">
              <a:lnSpc>
                <a:spcPct val="90000"/>
              </a:lnSpc>
              <a:spcBef>
                <a:spcPts val="0"/>
              </a:spcBef>
              <a:spcAft>
                <a:spcPts val="0"/>
              </a:spcAft>
              <a:buClr>
                <a:schemeClr val="lt2"/>
              </a:buClr>
              <a:buSzPts val="3000"/>
              <a:buFont typeface="Sorts Mill Goudy"/>
              <a:buNone/>
              <a:defRPr b="0" sz="3000" cap="none"/>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6" name="Google Shape;76;p17"/>
          <p:cNvSpPr txBox="1"/>
          <p:nvPr>
            <p:ph idx="1" type="body"/>
          </p:nvPr>
        </p:nvSpPr>
        <p:spPr>
          <a:xfrm>
            <a:off x="971551" y="2822579"/>
            <a:ext cx="7193100" cy="10002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228600" lvl="0" marL="457200" rtl="0" algn="ctr">
              <a:lnSpc>
                <a:spcPct val="110000"/>
              </a:lnSpc>
              <a:spcBef>
                <a:spcPts val="300"/>
              </a:spcBef>
              <a:spcAft>
                <a:spcPts val="0"/>
              </a:spcAft>
              <a:buSzPts val="1100"/>
              <a:buNone/>
              <a:defRPr sz="1500">
                <a:solidFill>
                  <a:schemeClr val="lt1"/>
                </a:solidFill>
              </a:defRPr>
            </a:lvl1pPr>
            <a:lvl2pPr indent="-228600" lvl="1" marL="914400" rtl="0" algn="l">
              <a:spcBef>
                <a:spcPts val="500"/>
              </a:spcBef>
              <a:spcAft>
                <a:spcPts val="0"/>
              </a:spcAft>
              <a:buSzPts val="900"/>
              <a:buNone/>
              <a:defRPr sz="1400">
                <a:solidFill>
                  <a:schemeClr val="lt1"/>
                </a:solidFill>
              </a:defRPr>
            </a:lvl2pPr>
            <a:lvl3pPr indent="-228600" lvl="2" marL="1371600" rtl="0" algn="l">
              <a:spcBef>
                <a:spcPts val="500"/>
              </a:spcBef>
              <a:spcAft>
                <a:spcPts val="0"/>
              </a:spcAft>
              <a:buSzPts val="800"/>
              <a:buNone/>
              <a:defRPr sz="1200">
                <a:solidFill>
                  <a:schemeClr val="lt1"/>
                </a:solidFill>
              </a:defRPr>
            </a:lvl3pPr>
            <a:lvl4pPr indent="-228600" lvl="3" marL="1828800" rtl="0" algn="l">
              <a:spcBef>
                <a:spcPts val="500"/>
              </a:spcBef>
              <a:spcAft>
                <a:spcPts val="0"/>
              </a:spcAft>
              <a:buSzPts val="700"/>
              <a:buNone/>
              <a:defRPr sz="1100">
                <a:solidFill>
                  <a:schemeClr val="lt1"/>
                </a:solidFill>
              </a:defRPr>
            </a:lvl4pPr>
            <a:lvl5pPr indent="-228600" lvl="4" marL="2286000" rtl="0" algn="l">
              <a:spcBef>
                <a:spcPts val="500"/>
              </a:spcBef>
              <a:spcAft>
                <a:spcPts val="0"/>
              </a:spcAft>
              <a:buSzPts val="700"/>
              <a:buNone/>
              <a:defRPr sz="1100">
                <a:solidFill>
                  <a:schemeClr val="lt1"/>
                </a:solidFill>
              </a:defRPr>
            </a:lvl5pPr>
            <a:lvl6pPr indent="-228600" lvl="5" marL="2743200" rtl="0" algn="l">
              <a:spcBef>
                <a:spcPts val="500"/>
              </a:spcBef>
              <a:spcAft>
                <a:spcPts val="0"/>
              </a:spcAft>
              <a:buSzPts val="700"/>
              <a:buNone/>
              <a:defRPr sz="1100">
                <a:solidFill>
                  <a:schemeClr val="lt1"/>
                </a:solidFill>
              </a:defRPr>
            </a:lvl6pPr>
            <a:lvl7pPr indent="-228600" lvl="6" marL="3200400" rtl="0" algn="l">
              <a:spcBef>
                <a:spcPts val="500"/>
              </a:spcBef>
              <a:spcAft>
                <a:spcPts val="0"/>
              </a:spcAft>
              <a:buSzPts val="700"/>
              <a:buNone/>
              <a:defRPr sz="1100">
                <a:solidFill>
                  <a:schemeClr val="lt1"/>
                </a:solidFill>
              </a:defRPr>
            </a:lvl7pPr>
            <a:lvl8pPr indent="-228600" lvl="7" marL="3657600" rtl="0" algn="l">
              <a:spcBef>
                <a:spcPts val="500"/>
              </a:spcBef>
              <a:spcAft>
                <a:spcPts val="0"/>
              </a:spcAft>
              <a:buSzPts val="700"/>
              <a:buNone/>
              <a:defRPr sz="1100">
                <a:solidFill>
                  <a:schemeClr val="lt1"/>
                </a:solidFill>
              </a:defRPr>
            </a:lvl8pPr>
            <a:lvl9pPr indent="-228600" lvl="8" marL="4114800" rtl="0" algn="l">
              <a:spcBef>
                <a:spcPts val="500"/>
              </a:spcBef>
              <a:spcAft>
                <a:spcPts val="500"/>
              </a:spcAft>
              <a:buSzPts val="700"/>
              <a:buNone/>
              <a:defRPr sz="1100">
                <a:solidFill>
                  <a:schemeClr val="lt1"/>
                </a:solidFill>
              </a:defRPr>
            </a:lvl9pPr>
          </a:lstStyle>
          <a:p/>
        </p:txBody>
      </p:sp>
      <p:sp>
        <p:nvSpPr>
          <p:cNvPr id="77" name="Google Shape;77;p17"/>
          <p:cNvSpPr txBox="1"/>
          <p:nvPr>
            <p:ph idx="10" type="dt"/>
          </p:nvPr>
        </p:nvSpPr>
        <p:spPr>
          <a:xfrm>
            <a:off x="5759052" y="4500562"/>
            <a:ext cx="20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8" name="Google Shape;78;p17"/>
          <p:cNvSpPr txBox="1"/>
          <p:nvPr>
            <p:ph idx="11" type="ftr"/>
          </p:nvPr>
        </p:nvSpPr>
        <p:spPr>
          <a:xfrm>
            <a:off x="685346" y="4500562"/>
            <a:ext cx="5004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7"/>
          <p:cNvSpPr txBox="1"/>
          <p:nvPr>
            <p:ph idx="12" type="sldNum"/>
          </p:nvPr>
        </p:nvSpPr>
        <p:spPr>
          <a:xfrm>
            <a:off x="7885508" y="4500562"/>
            <a:ext cx="565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0" name="Shape 80"/>
        <p:cNvGrpSpPr/>
        <p:nvPr/>
      </p:nvGrpSpPr>
      <p:grpSpPr>
        <a:xfrm>
          <a:off x="0" y="0"/>
          <a:ext cx="0" cy="0"/>
          <a:chOff x="0" y="0"/>
          <a:chExt cx="0" cy="0"/>
        </a:xfrm>
      </p:grpSpPr>
      <p:sp>
        <p:nvSpPr>
          <p:cNvPr id="81" name="Google Shape;81;p18"/>
          <p:cNvSpPr txBox="1"/>
          <p:nvPr>
            <p:ph type="title"/>
          </p:nvPr>
        </p:nvSpPr>
        <p:spPr>
          <a:xfrm>
            <a:off x="685346" y="457200"/>
            <a:ext cx="7765500" cy="946500"/>
          </a:xfrm>
          <a:prstGeom prst="rect">
            <a:avLst/>
          </a:prstGeom>
          <a:noFill/>
          <a:ln>
            <a:noFill/>
          </a:ln>
          <a:effectLst>
            <a:outerShdw blurRad="25400">
              <a:srgbClr val="000000">
                <a:alpha val="45880"/>
              </a:srgbClr>
            </a:outerShdw>
          </a:effectLst>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2"/>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2" name="Google Shape;82;p18"/>
          <p:cNvSpPr txBox="1"/>
          <p:nvPr>
            <p:ph idx="1" type="body"/>
          </p:nvPr>
        </p:nvSpPr>
        <p:spPr>
          <a:xfrm>
            <a:off x="685346" y="1557338"/>
            <a:ext cx="3642600" cy="27171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285750" lvl="0" marL="457200" rtl="0" algn="l">
              <a:lnSpc>
                <a:spcPct val="110000"/>
              </a:lnSpc>
              <a:spcBef>
                <a:spcPts val="300"/>
              </a:spcBef>
              <a:spcAft>
                <a:spcPts val="0"/>
              </a:spcAft>
              <a:buSzPts val="900"/>
              <a:buChar char="◈"/>
              <a:defRPr/>
            </a:lvl1pPr>
            <a:lvl2pPr indent="-285750" lvl="1" marL="914400" rtl="0" algn="l">
              <a:spcBef>
                <a:spcPts val="500"/>
              </a:spcBef>
              <a:spcAft>
                <a:spcPts val="0"/>
              </a:spcAft>
              <a:buSzPts val="900"/>
              <a:buChar char="🞚"/>
              <a:defRPr/>
            </a:lvl2pPr>
            <a:lvl3pPr indent="-285750" lvl="2" marL="1371600" rtl="0" algn="l">
              <a:spcBef>
                <a:spcPts val="500"/>
              </a:spcBef>
              <a:spcAft>
                <a:spcPts val="0"/>
              </a:spcAft>
              <a:buSzPts val="900"/>
              <a:buChar char="◈"/>
              <a:defRPr/>
            </a:lvl3pPr>
            <a:lvl4pPr indent="-285750" lvl="3" marL="1828800" rtl="0" algn="l">
              <a:spcBef>
                <a:spcPts val="500"/>
              </a:spcBef>
              <a:spcAft>
                <a:spcPts val="0"/>
              </a:spcAft>
              <a:buSzPts val="900"/>
              <a:buChar char="🞚"/>
              <a:defRPr/>
            </a:lvl4pPr>
            <a:lvl5pPr indent="-285750" lvl="4" marL="2286000" rtl="0" algn="l">
              <a:spcBef>
                <a:spcPts val="500"/>
              </a:spcBef>
              <a:spcAft>
                <a:spcPts val="0"/>
              </a:spcAft>
              <a:buSzPts val="900"/>
              <a:buChar char="◈"/>
              <a:defRPr/>
            </a:lvl5pPr>
            <a:lvl6pPr indent="-285750" lvl="5" marL="2743200" rtl="0" algn="l">
              <a:spcBef>
                <a:spcPts val="500"/>
              </a:spcBef>
              <a:spcAft>
                <a:spcPts val="0"/>
              </a:spcAft>
              <a:buSzPts val="900"/>
              <a:buChar char="◈"/>
              <a:defRPr/>
            </a:lvl6pPr>
            <a:lvl7pPr indent="-285750" lvl="6" marL="3200400" rtl="0" algn="l">
              <a:spcBef>
                <a:spcPts val="500"/>
              </a:spcBef>
              <a:spcAft>
                <a:spcPts val="0"/>
              </a:spcAft>
              <a:buSzPts val="900"/>
              <a:buChar char="◈"/>
              <a:defRPr/>
            </a:lvl7pPr>
            <a:lvl8pPr indent="-285750" lvl="7" marL="3657600" rtl="0" algn="l">
              <a:spcBef>
                <a:spcPts val="500"/>
              </a:spcBef>
              <a:spcAft>
                <a:spcPts val="0"/>
              </a:spcAft>
              <a:buSzPts val="900"/>
              <a:buChar char="◈"/>
              <a:defRPr/>
            </a:lvl8pPr>
            <a:lvl9pPr indent="-285750" lvl="8" marL="4114800" rtl="0" algn="l">
              <a:spcBef>
                <a:spcPts val="500"/>
              </a:spcBef>
              <a:spcAft>
                <a:spcPts val="500"/>
              </a:spcAft>
              <a:buSzPts val="900"/>
              <a:buChar char="◈"/>
              <a:defRPr/>
            </a:lvl9pPr>
          </a:lstStyle>
          <a:p/>
        </p:txBody>
      </p:sp>
      <p:sp>
        <p:nvSpPr>
          <p:cNvPr id="83" name="Google Shape;83;p18"/>
          <p:cNvSpPr txBox="1"/>
          <p:nvPr>
            <p:ph idx="2" type="body"/>
          </p:nvPr>
        </p:nvSpPr>
        <p:spPr>
          <a:xfrm>
            <a:off x="4808037" y="1557338"/>
            <a:ext cx="3642600" cy="27171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285750" lvl="0" marL="457200" rtl="0" algn="l">
              <a:lnSpc>
                <a:spcPct val="110000"/>
              </a:lnSpc>
              <a:spcBef>
                <a:spcPts val="300"/>
              </a:spcBef>
              <a:spcAft>
                <a:spcPts val="0"/>
              </a:spcAft>
              <a:buSzPts val="900"/>
              <a:buChar char="◈"/>
              <a:defRPr/>
            </a:lvl1pPr>
            <a:lvl2pPr indent="-285750" lvl="1" marL="914400" rtl="0" algn="l">
              <a:spcBef>
                <a:spcPts val="500"/>
              </a:spcBef>
              <a:spcAft>
                <a:spcPts val="0"/>
              </a:spcAft>
              <a:buSzPts val="900"/>
              <a:buChar char="🞚"/>
              <a:defRPr/>
            </a:lvl2pPr>
            <a:lvl3pPr indent="-285750" lvl="2" marL="1371600" rtl="0" algn="l">
              <a:spcBef>
                <a:spcPts val="500"/>
              </a:spcBef>
              <a:spcAft>
                <a:spcPts val="0"/>
              </a:spcAft>
              <a:buSzPts val="900"/>
              <a:buChar char="◈"/>
              <a:defRPr/>
            </a:lvl3pPr>
            <a:lvl4pPr indent="-285750" lvl="3" marL="1828800" rtl="0" algn="l">
              <a:spcBef>
                <a:spcPts val="500"/>
              </a:spcBef>
              <a:spcAft>
                <a:spcPts val="0"/>
              </a:spcAft>
              <a:buSzPts val="900"/>
              <a:buChar char="🞚"/>
              <a:defRPr/>
            </a:lvl4pPr>
            <a:lvl5pPr indent="-285750" lvl="4" marL="2286000" rtl="0" algn="l">
              <a:spcBef>
                <a:spcPts val="500"/>
              </a:spcBef>
              <a:spcAft>
                <a:spcPts val="0"/>
              </a:spcAft>
              <a:buSzPts val="900"/>
              <a:buChar char="◈"/>
              <a:defRPr/>
            </a:lvl5pPr>
            <a:lvl6pPr indent="-285750" lvl="5" marL="2743200" rtl="0" algn="l">
              <a:spcBef>
                <a:spcPts val="500"/>
              </a:spcBef>
              <a:spcAft>
                <a:spcPts val="0"/>
              </a:spcAft>
              <a:buSzPts val="900"/>
              <a:buChar char="◈"/>
              <a:defRPr/>
            </a:lvl6pPr>
            <a:lvl7pPr indent="-285750" lvl="6" marL="3200400" rtl="0" algn="l">
              <a:spcBef>
                <a:spcPts val="500"/>
              </a:spcBef>
              <a:spcAft>
                <a:spcPts val="0"/>
              </a:spcAft>
              <a:buSzPts val="900"/>
              <a:buChar char="◈"/>
              <a:defRPr/>
            </a:lvl7pPr>
            <a:lvl8pPr indent="-285750" lvl="7" marL="3657600" rtl="0" algn="l">
              <a:spcBef>
                <a:spcPts val="500"/>
              </a:spcBef>
              <a:spcAft>
                <a:spcPts val="0"/>
              </a:spcAft>
              <a:buSzPts val="900"/>
              <a:buChar char="◈"/>
              <a:defRPr/>
            </a:lvl8pPr>
            <a:lvl9pPr indent="-285750" lvl="8" marL="4114800" rtl="0" algn="l">
              <a:spcBef>
                <a:spcPts val="500"/>
              </a:spcBef>
              <a:spcAft>
                <a:spcPts val="500"/>
              </a:spcAft>
              <a:buSzPts val="900"/>
              <a:buChar char="◈"/>
              <a:defRPr/>
            </a:lvl9pPr>
          </a:lstStyle>
          <a:p/>
        </p:txBody>
      </p:sp>
      <p:sp>
        <p:nvSpPr>
          <p:cNvPr id="84" name="Google Shape;84;p18"/>
          <p:cNvSpPr txBox="1"/>
          <p:nvPr>
            <p:ph idx="10" type="dt"/>
          </p:nvPr>
        </p:nvSpPr>
        <p:spPr>
          <a:xfrm>
            <a:off x="5759052" y="4500562"/>
            <a:ext cx="20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5" name="Google Shape;85;p18"/>
          <p:cNvSpPr txBox="1"/>
          <p:nvPr>
            <p:ph idx="11" type="ftr"/>
          </p:nvPr>
        </p:nvSpPr>
        <p:spPr>
          <a:xfrm>
            <a:off x="685346" y="4500562"/>
            <a:ext cx="5004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6" name="Google Shape;86;p18"/>
          <p:cNvSpPr txBox="1"/>
          <p:nvPr>
            <p:ph idx="12" type="sldNum"/>
          </p:nvPr>
        </p:nvSpPr>
        <p:spPr>
          <a:xfrm>
            <a:off x="7885508" y="4500562"/>
            <a:ext cx="565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7" name="Shape 87"/>
        <p:cNvGrpSpPr/>
        <p:nvPr/>
      </p:nvGrpSpPr>
      <p:grpSpPr>
        <a:xfrm>
          <a:off x="0" y="0"/>
          <a:ext cx="0" cy="0"/>
          <a:chOff x="0" y="0"/>
          <a:chExt cx="0" cy="0"/>
        </a:xfrm>
      </p:grpSpPr>
      <p:pic>
        <p:nvPicPr>
          <p:cNvPr descr="Slate-V2-HD-compPhotoInset.png" id="88" name="Google Shape;88;p19"/>
          <p:cNvPicPr preferRelativeResize="0"/>
          <p:nvPr/>
        </p:nvPicPr>
        <p:blipFill rotWithShape="1">
          <a:blip r:embed="rId2">
            <a:alphaModFix/>
          </a:blip>
          <a:srcRect b="0" l="0" r="0" t="0"/>
          <a:stretch/>
        </p:blipFill>
        <p:spPr>
          <a:xfrm>
            <a:off x="685346" y="1300879"/>
            <a:ext cx="3771901" cy="3074969"/>
          </a:xfrm>
          <a:prstGeom prst="rect">
            <a:avLst/>
          </a:prstGeom>
          <a:noFill/>
          <a:ln>
            <a:noFill/>
          </a:ln>
        </p:spPr>
      </p:pic>
      <p:pic>
        <p:nvPicPr>
          <p:cNvPr descr="Slate-V2-HD-compPhotoInset.png" id="89" name="Google Shape;89;p19"/>
          <p:cNvPicPr preferRelativeResize="0"/>
          <p:nvPr/>
        </p:nvPicPr>
        <p:blipFill rotWithShape="1">
          <a:blip r:embed="rId2">
            <a:alphaModFix/>
          </a:blip>
          <a:srcRect b="0" l="0" r="0" t="0"/>
          <a:stretch/>
        </p:blipFill>
        <p:spPr>
          <a:xfrm>
            <a:off x="4678768" y="1300879"/>
            <a:ext cx="3771901" cy="3074969"/>
          </a:xfrm>
          <a:prstGeom prst="rect">
            <a:avLst/>
          </a:prstGeom>
          <a:noFill/>
          <a:ln>
            <a:noFill/>
          </a:ln>
        </p:spPr>
      </p:pic>
      <p:sp>
        <p:nvSpPr>
          <p:cNvPr id="90" name="Google Shape;90;p19"/>
          <p:cNvSpPr txBox="1"/>
          <p:nvPr>
            <p:ph type="title"/>
          </p:nvPr>
        </p:nvSpPr>
        <p:spPr>
          <a:xfrm>
            <a:off x="685346" y="457200"/>
            <a:ext cx="7765500" cy="727800"/>
          </a:xfrm>
          <a:prstGeom prst="rect">
            <a:avLst/>
          </a:prstGeom>
          <a:noFill/>
          <a:ln>
            <a:noFill/>
          </a:ln>
          <a:effectLst>
            <a:outerShdw blurRad="25400">
              <a:srgbClr val="000000">
                <a:alpha val="45880"/>
              </a:srgbClr>
            </a:outerShdw>
          </a:effectLst>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2"/>
              </a:buClr>
              <a:buSzPts val="3500"/>
              <a:buFont typeface="Sorts Mill Goudy"/>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1" name="Google Shape;91;p19"/>
          <p:cNvSpPr txBox="1"/>
          <p:nvPr>
            <p:ph idx="1" type="body"/>
          </p:nvPr>
        </p:nvSpPr>
        <p:spPr>
          <a:xfrm>
            <a:off x="784510" y="1391365"/>
            <a:ext cx="3573600" cy="519300"/>
          </a:xfrm>
          <a:prstGeom prst="rect">
            <a:avLst/>
          </a:prstGeom>
          <a:noFill/>
          <a:ln>
            <a:noFill/>
          </a:ln>
          <a:effectLst>
            <a:outerShdw blurRad="25400">
              <a:srgbClr val="000000">
                <a:alpha val="45880"/>
              </a:srgbClr>
            </a:outerShdw>
          </a:effectLst>
        </p:spPr>
        <p:txBody>
          <a:bodyPr anchorCtr="0" anchor="b" bIns="34275" lIns="68575" spcFirstLastPara="1" rIns="68575" wrap="square" tIns="34275">
            <a:noAutofit/>
          </a:bodyPr>
          <a:lstStyle>
            <a:lvl1pPr indent="-228600" lvl="0" marL="457200" rtl="0" algn="ctr">
              <a:lnSpc>
                <a:spcPct val="110000"/>
              </a:lnSpc>
              <a:spcBef>
                <a:spcPts val="400"/>
              </a:spcBef>
              <a:spcAft>
                <a:spcPts val="0"/>
              </a:spcAft>
              <a:buSzPts val="1300"/>
              <a:buNone/>
              <a:defRPr b="0" sz="1800"/>
            </a:lvl1pPr>
            <a:lvl2pPr indent="-228600" lvl="1" marL="914400" rtl="0" algn="l">
              <a:spcBef>
                <a:spcPts val="500"/>
              </a:spcBef>
              <a:spcAft>
                <a:spcPts val="0"/>
              </a:spcAft>
              <a:buSzPts val="1100"/>
              <a:buNone/>
              <a:defRPr b="1" sz="1500"/>
            </a:lvl2pPr>
            <a:lvl3pPr indent="-228600" lvl="2" marL="1371600" rtl="0" algn="l">
              <a:spcBef>
                <a:spcPts val="500"/>
              </a:spcBef>
              <a:spcAft>
                <a:spcPts val="0"/>
              </a:spcAft>
              <a:buSzPts val="900"/>
              <a:buNone/>
              <a:defRPr b="1" sz="1400"/>
            </a:lvl3pPr>
            <a:lvl4pPr indent="-228600" lvl="3" marL="1828800" rtl="0" algn="l">
              <a:spcBef>
                <a:spcPts val="500"/>
              </a:spcBef>
              <a:spcAft>
                <a:spcPts val="0"/>
              </a:spcAft>
              <a:buSzPts val="800"/>
              <a:buNone/>
              <a:defRPr b="1" sz="1200"/>
            </a:lvl4pPr>
            <a:lvl5pPr indent="-228600" lvl="4" marL="2286000" rtl="0" algn="l">
              <a:spcBef>
                <a:spcPts val="500"/>
              </a:spcBef>
              <a:spcAft>
                <a:spcPts val="0"/>
              </a:spcAft>
              <a:buSzPts val="800"/>
              <a:buNone/>
              <a:defRPr b="1" sz="1200"/>
            </a:lvl5pPr>
            <a:lvl6pPr indent="-228600" lvl="5" marL="2743200" rtl="0" algn="l">
              <a:spcBef>
                <a:spcPts val="500"/>
              </a:spcBef>
              <a:spcAft>
                <a:spcPts val="0"/>
              </a:spcAft>
              <a:buSzPts val="800"/>
              <a:buNone/>
              <a:defRPr b="1" sz="1200"/>
            </a:lvl6pPr>
            <a:lvl7pPr indent="-228600" lvl="6" marL="3200400" rtl="0" algn="l">
              <a:spcBef>
                <a:spcPts val="500"/>
              </a:spcBef>
              <a:spcAft>
                <a:spcPts val="0"/>
              </a:spcAft>
              <a:buSzPts val="800"/>
              <a:buNone/>
              <a:defRPr b="1" sz="1200"/>
            </a:lvl7pPr>
            <a:lvl8pPr indent="-228600" lvl="7" marL="3657600" rtl="0" algn="l">
              <a:spcBef>
                <a:spcPts val="500"/>
              </a:spcBef>
              <a:spcAft>
                <a:spcPts val="0"/>
              </a:spcAft>
              <a:buSzPts val="800"/>
              <a:buNone/>
              <a:defRPr b="1" sz="1200"/>
            </a:lvl8pPr>
            <a:lvl9pPr indent="-228600" lvl="8" marL="4114800" rtl="0" algn="l">
              <a:spcBef>
                <a:spcPts val="500"/>
              </a:spcBef>
              <a:spcAft>
                <a:spcPts val="500"/>
              </a:spcAft>
              <a:buSzPts val="800"/>
              <a:buNone/>
              <a:defRPr b="1" sz="1200"/>
            </a:lvl9pPr>
          </a:lstStyle>
          <a:p/>
        </p:txBody>
      </p:sp>
      <p:sp>
        <p:nvSpPr>
          <p:cNvPr id="92" name="Google Shape;92;p19"/>
          <p:cNvSpPr txBox="1"/>
          <p:nvPr>
            <p:ph idx="2" type="body"/>
          </p:nvPr>
        </p:nvSpPr>
        <p:spPr>
          <a:xfrm>
            <a:off x="784510" y="2026577"/>
            <a:ext cx="3573600" cy="22827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285750" lvl="0" marL="457200" rtl="0" algn="l">
              <a:lnSpc>
                <a:spcPct val="110000"/>
              </a:lnSpc>
              <a:spcBef>
                <a:spcPts val="300"/>
              </a:spcBef>
              <a:spcAft>
                <a:spcPts val="0"/>
              </a:spcAft>
              <a:buSzPts val="900"/>
              <a:buChar char="◈"/>
              <a:defRPr sz="1400"/>
            </a:lvl1pPr>
            <a:lvl2pPr indent="-279400" lvl="1" marL="914400" rtl="0" algn="l">
              <a:spcBef>
                <a:spcPts val="500"/>
              </a:spcBef>
              <a:spcAft>
                <a:spcPts val="0"/>
              </a:spcAft>
              <a:buSzPts val="800"/>
              <a:buChar char="🞚"/>
              <a:defRPr sz="1200"/>
            </a:lvl2pPr>
            <a:lvl3pPr indent="-273050" lvl="2" marL="1371600" rtl="0" algn="l">
              <a:spcBef>
                <a:spcPts val="500"/>
              </a:spcBef>
              <a:spcAft>
                <a:spcPts val="0"/>
              </a:spcAft>
              <a:buSzPts val="700"/>
              <a:buChar char="◈"/>
              <a:defRPr sz="1100"/>
            </a:lvl3pPr>
            <a:lvl4pPr indent="-266700" lvl="3" marL="1828800" rtl="0" algn="l">
              <a:spcBef>
                <a:spcPts val="500"/>
              </a:spcBef>
              <a:spcAft>
                <a:spcPts val="0"/>
              </a:spcAft>
              <a:buSzPts val="600"/>
              <a:buChar char="🞚"/>
              <a:defRPr sz="900"/>
            </a:lvl4pPr>
            <a:lvl5pPr indent="-266700" lvl="4" marL="2286000" rtl="0" algn="l">
              <a:spcBef>
                <a:spcPts val="500"/>
              </a:spcBef>
              <a:spcAft>
                <a:spcPts val="0"/>
              </a:spcAft>
              <a:buSzPts val="600"/>
              <a:buChar char="◈"/>
              <a:defRPr sz="900"/>
            </a:lvl5pPr>
            <a:lvl6pPr indent="-285750" lvl="5" marL="2743200" rtl="0" algn="l">
              <a:spcBef>
                <a:spcPts val="500"/>
              </a:spcBef>
              <a:spcAft>
                <a:spcPts val="0"/>
              </a:spcAft>
              <a:buSzPts val="900"/>
              <a:buChar char="◈"/>
              <a:defRPr/>
            </a:lvl6pPr>
            <a:lvl7pPr indent="-285750" lvl="6" marL="3200400" rtl="0" algn="l">
              <a:spcBef>
                <a:spcPts val="500"/>
              </a:spcBef>
              <a:spcAft>
                <a:spcPts val="0"/>
              </a:spcAft>
              <a:buSzPts val="900"/>
              <a:buChar char="◈"/>
              <a:defRPr/>
            </a:lvl7pPr>
            <a:lvl8pPr indent="-285750" lvl="7" marL="3657600" rtl="0" algn="l">
              <a:spcBef>
                <a:spcPts val="500"/>
              </a:spcBef>
              <a:spcAft>
                <a:spcPts val="0"/>
              </a:spcAft>
              <a:buSzPts val="900"/>
              <a:buChar char="◈"/>
              <a:defRPr/>
            </a:lvl8pPr>
            <a:lvl9pPr indent="-285750" lvl="8" marL="4114800" rtl="0" algn="l">
              <a:spcBef>
                <a:spcPts val="500"/>
              </a:spcBef>
              <a:spcAft>
                <a:spcPts val="500"/>
              </a:spcAft>
              <a:buSzPts val="900"/>
              <a:buChar char="◈"/>
              <a:defRPr/>
            </a:lvl9pPr>
          </a:lstStyle>
          <a:p/>
        </p:txBody>
      </p:sp>
      <p:sp>
        <p:nvSpPr>
          <p:cNvPr id="93" name="Google Shape;93;p19"/>
          <p:cNvSpPr txBox="1"/>
          <p:nvPr>
            <p:ph idx="3" type="body"/>
          </p:nvPr>
        </p:nvSpPr>
        <p:spPr>
          <a:xfrm>
            <a:off x="4772374" y="1391364"/>
            <a:ext cx="3584700" cy="519300"/>
          </a:xfrm>
          <a:prstGeom prst="rect">
            <a:avLst/>
          </a:prstGeom>
          <a:noFill/>
          <a:ln>
            <a:noFill/>
          </a:ln>
          <a:effectLst>
            <a:outerShdw blurRad="25400">
              <a:srgbClr val="000000">
                <a:alpha val="45880"/>
              </a:srgbClr>
            </a:outerShdw>
          </a:effectLst>
        </p:spPr>
        <p:txBody>
          <a:bodyPr anchorCtr="0" anchor="b" bIns="34275" lIns="68575" spcFirstLastPara="1" rIns="68575" wrap="square" tIns="34275">
            <a:noAutofit/>
          </a:bodyPr>
          <a:lstStyle>
            <a:lvl1pPr indent="-228600" lvl="0" marL="457200" rtl="0" algn="ctr">
              <a:lnSpc>
                <a:spcPct val="110000"/>
              </a:lnSpc>
              <a:spcBef>
                <a:spcPts val="400"/>
              </a:spcBef>
              <a:spcAft>
                <a:spcPts val="0"/>
              </a:spcAft>
              <a:buSzPts val="1300"/>
              <a:buNone/>
              <a:defRPr b="0" sz="1800"/>
            </a:lvl1pPr>
            <a:lvl2pPr indent="-228600" lvl="1" marL="914400" rtl="0" algn="l">
              <a:spcBef>
                <a:spcPts val="500"/>
              </a:spcBef>
              <a:spcAft>
                <a:spcPts val="0"/>
              </a:spcAft>
              <a:buSzPts val="1100"/>
              <a:buNone/>
              <a:defRPr b="1" sz="1500"/>
            </a:lvl2pPr>
            <a:lvl3pPr indent="-228600" lvl="2" marL="1371600" rtl="0" algn="l">
              <a:spcBef>
                <a:spcPts val="500"/>
              </a:spcBef>
              <a:spcAft>
                <a:spcPts val="0"/>
              </a:spcAft>
              <a:buSzPts val="900"/>
              <a:buNone/>
              <a:defRPr b="1" sz="1400"/>
            </a:lvl3pPr>
            <a:lvl4pPr indent="-228600" lvl="3" marL="1828800" rtl="0" algn="l">
              <a:spcBef>
                <a:spcPts val="500"/>
              </a:spcBef>
              <a:spcAft>
                <a:spcPts val="0"/>
              </a:spcAft>
              <a:buSzPts val="800"/>
              <a:buNone/>
              <a:defRPr b="1" sz="1200"/>
            </a:lvl4pPr>
            <a:lvl5pPr indent="-228600" lvl="4" marL="2286000" rtl="0" algn="l">
              <a:spcBef>
                <a:spcPts val="500"/>
              </a:spcBef>
              <a:spcAft>
                <a:spcPts val="0"/>
              </a:spcAft>
              <a:buSzPts val="800"/>
              <a:buNone/>
              <a:defRPr b="1" sz="1200"/>
            </a:lvl5pPr>
            <a:lvl6pPr indent="-228600" lvl="5" marL="2743200" rtl="0" algn="l">
              <a:spcBef>
                <a:spcPts val="500"/>
              </a:spcBef>
              <a:spcAft>
                <a:spcPts val="0"/>
              </a:spcAft>
              <a:buSzPts val="800"/>
              <a:buNone/>
              <a:defRPr b="1" sz="1200"/>
            </a:lvl6pPr>
            <a:lvl7pPr indent="-228600" lvl="6" marL="3200400" rtl="0" algn="l">
              <a:spcBef>
                <a:spcPts val="500"/>
              </a:spcBef>
              <a:spcAft>
                <a:spcPts val="0"/>
              </a:spcAft>
              <a:buSzPts val="800"/>
              <a:buNone/>
              <a:defRPr b="1" sz="1200"/>
            </a:lvl7pPr>
            <a:lvl8pPr indent="-228600" lvl="7" marL="3657600" rtl="0" algn="l">
              <a:spcBef>
                <a:spcPts val="500"/>
              </a:spcBef>
              <a:spcAft>
                <a:spcPts val="0"/>
              </a:spcAft>
              <a:buSzPts val="800"/>
              <a:buNone/>
              <a:defRPr b="1" sz="1200"/>
            </a:lvl8pPr>
            <a:lvl9pPr indent="-228600" lvl="8" marL="4114800" rtl="0" algn="l">
              <a:spcBef>
                <a:spcPts val="500"/>
              </a:spcBef>
              <a:spcAft>
                <a:spcPts val="500"/>
              </a:spcAft>
              <a:buSzPts val="800"/>
              <a:buNone/>
              <a:defRPr b="1" sz="1200"/>
            </a:lvl9pPr>
          </a:lstStyle>
          <a:p/>
        </p:txBody>
      </p:sp>
      <p:sp>
        <p:nvSpPr>
          <p:cNvPr id="94" name="Google Shape;94;p19"/>
          <p:cNvSpPr txBox="1"/>
          <p:nvPr>
            <p:ph idx="4" type="body"/>
          </p:nvPr>
        </p:nvSpPr>
        <p:spPr>
          <a:xfrm>
            <a:off x="4772375" y="2026577"/>
            <a:ext cx="3584700" cy="22827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285750" lvl="0" marL="457200" rtl="0" algn="l">
              <a:lnSpc>
                <a:spcPct val="110000"/>
              </a:lnSpc>
              <a:spcBef>
                <a:spcPts val="300"/>
              </a:spcBef>
              <a:spcAft>
                <a:spcPts val="0"/>
              </a:spcAft>
              <a:buSzPts val="900"/>
              <a:buChar char="◈"/>
              <a:defRPr sz="1400"/>
            </a:lvl1pPr>
            <a:lvl2pPr indent="-279400" lvl="1" marL="914400" rtl="0" algn="l">
              <a:spcBef>
                <a:spcPts val="500"/>
              </a:spcBef>
              <a:spcAft>
                <a:spcPts val="0"/>
              </a:spcAft>
              <a:buSzPts val="800"/>
              <a:buChar char="🞚"/>
              <a:defRPr sz="1200"/>
            </a:lvl2pPr>
            <a:lvl3pPr indent="-273050" lvl="2" marL="1371600" rtl="0" algn="l">
              <a:spcBef>
                <a:spcPts val="500"/>
              </a:spcBef>
              <a:spcAft>
                <a:spcPts val="0"/>
              </a:spcAft>
              <a:buSzPts val="700"/>
              <a:buChar char="◈"/>
              <a:defRPr sz="1100"/>
            </a:lvl3pPr>
            <a:lvl4pPr indent="-266700" lvl="3" marL="1828800" rtl="0" algn="l">
              <a:spcBef>
                <a:spcPts val="500"/>
              </a:spcBef>
              <a:spcAft>
                <a:spcPts val="0"/>
              </a:spcAft>
              <a:buSzPts val="600"/>
              <a:buChar char="🞚"/>
              <a:defRPr sz="900"/>
            </a:lvl4pPr>
            <a:lvl5pPr indent="-266700" lvl="4" marL="2286000" rtl="0" algn="l">
              <a:spcBef>
                <a:spcPts val="500"/>
              </a:spcBef>
              <a:spcAft>
                <a:spcPts val="0"/>
              </a:spcAft>
              <a:buSzPts val="600"/>
              <a:buChar char="◈"/>
              <a:defRPr sz="900"/>
            </a:lvl5pPr>
            <a:lvl6pPr indent="-285750" lvl="5" marL="2743200" rtl="0" algn="l">
              <a:spcBef>
                <a:spcPts val="500"/>
              </a:spcBef>
              <a:spcAft>
                <a:spcPts val="0"/>
              </a:spcAft>
              <a:buSzPts val="900"/>
              <a:buChar char="◈"/>
              <a:defRPr/>
            </a:lvl6pPr>
            <a:lvl7pPr indent="-285750" lvl="6" marL="3200400" rtl="0" algn="l">
              <a:spcBef>
                <a:spcPts val="500"/>
              </a:spcBef>
              <a:spcAft>
                <a:spcPts val="0"/>
              </a:spcAft>
              <a:buSzPts val="900"/>
              <a:buChar char="◈"/>
              <a:defRPr/>
            </a:lvl7pPr>
            <a:lvl8pPr indent="-285750" lvl="7" marL="3657600" rtl="0" algn="l">
              <a:spcBef>
                <a:spcPts val="500"/>
              </a:spcBef>
              <a:spcAft>
                <a:spcPts val="0"/>
              </a:spcAft>
              <a:buSzPts val="900"/>
              <a:buChar char="◈"/>
              <a:defRPr/>
            </a:lvl8pPr>
            <a:lvl9pPr indent="-285750" lvl="8" marL="4114800" rtl="0" algn="l">
              <a:spcBef>
                <a:spcPts val="500"/>
              </a:spcBef>
              <a:spcAft>
                <a:spcPts val="500"/>
              </a:spcAft>
              <a:buSzPts val="900"/>
              <a:buChar char="◈"/>
              <a:defRPr/>
            </a:lvl9pPr>
          </a:lstStyle>
          <a:p/>
        </p:txBody>
      </p:sp>
      <p:sp>
        <p:nvSpPr>
          <p:cNvPr id="95" name="Google Shape;95;p19"/>
          <p:cNvSpPr txBox="1"/>
          <p:nvPr>
            <p:ph idx="10" type="dt"/>
          </p:nvPr>
        </p:nvSpPr>
        <p:spPr>
          <a:xfrm>
            <a:off x="5759052" y="4500562"/>
            <a:ext cx="20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6" name="Google Shape;96;p19"/>
          <p:cNvSpPr txBox="1"/>
          <p:nvPr>
            <p:ph idx="11" type="ftr"/>
          </p:nvPr>
        </p:nvSpPr>
        <p:spPr>
          <a:xfrm>
            <a:off x="685346" y="4500562"/>
            <a:ext cx="5004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7" name="Google Shape;97;p19"/>
          <p:cNvSpPr txBox="1"/>
          <p:nvPr>
            <p:ph idx="12" type="sldNum"/>
          </p:nvPr>
        </p:nvSpPr>
        <p:spPr>
          <a:xfrm>
            <a:off x="7885508" y="4500562"/>
            <a:ext cx="565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sp>
        <p:nvSpPr>
          <p:cNvPr id="99" name="Google Shape;99;p20"/>
          <p:cNvSpPr txBox="1"/>
          <p:nvPr>
            <p:ph type="title"/>
          </p:nvPr>
        </p:nvSpPr>
        <p:spPr>
          <a:xfrm>
            <a:off x="685346" y="457200"/>
            <a:ext cx="7765500" cy="942900"/>
          </a:xfrm>
          <a:prstGeom prst="rect">
            <a:avLst/>
          </a:prstGeom>
          <a:noFill/>
          <a:ln>
            <a:noFill/>
          </a:ln>
          <a:effectLst>
            <a:outerShdw blurRad="25400">
              <a:srgbClr val="000000">
                <a:alpha val="45880"/>
              </a:srgbClr>
            </a:outerShdw>
          </a:effectLst>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2"/>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0" name="Google Shape;100;p20"/>
          <p:cNvSpPr txBox="1"/>
          <p:nvPr>
            <p:ph idx="10" type="dt"/>
          </p:nvPr>
        </p:nvSpPr>
        <p:spPr>
          <a:xfrm>
            <a:off x="5759052" y="4500562"/>
            <a:ext cx="20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1" name="Google Shape;101;p20"/>
          <p:cNvSpPr txBox="1"/>
          <p:nvPr>
            <p:ph idx="11" type="ftr"/>
          </p:nvPr>
        </p:nvSpPr>
        <p:spPr>
          <a:xfrm>
            <a:off x="685346" y="4500562"/>
            <a:ext cx="5004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2" name="Google Shape;102;p20"/>
          <p:cNvSpPr txBox="1"/>
          <p:nvPr>
            <p:ph idx="12" type="sldNum"/>
          </p:nvPr>
        </p:nvSpPr>
        <p:spPr>
          <a:xfrm>
            <a:off x="7885508" y="4500562"/>
            <a:ext cx="565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1"/>
          <p:cNvSpPr txBox="1"/>
          <p:nvPr>
            <p:ph idx="10" type="dt"/>
          </p:nvPr>
        </p:nvSpPr>
        <p:spPr>
          <a:xfrm>
            <a:off x="5759052" y="4500562"/>
            <a:ext cx="20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5" name="Google Shape;105;p21"/>
          <p:cNvSpPr txBox="1"/>
          <p:nvPr>
            <p:ph idx="11" type="ftr"/>
          </p:nvPr>
        </p:nvSpPr>
        <p:spPr>
          <a:xfrm>
            <a:off x="685346" y="4500562"/>
            <a:ext cx="5004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6" name="Google Shape;106;p21"/>
          <p:cNvSpPr txBox="1"/>
          <p:nvPr>
            <p:ph idx="12" type="sldNum"/>
          </p:nvPr>
        </p:nvSpPr>
        <p:spPr>
          <a:xfrm>
            <a:off x="7885508" y="4500562"/>
            <a:ext cx="565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7" name="Shape 107"/>
        <p:cNvGrpSpPr/>
        <p:nvPr/>
      </p:nvGrpSpPr>
      <p:grpSpPr>
        <a:xfrm>
          <a:off x="0" y="0"/>
          <a:ext cx="0" cy="0"/>
          <a:chOff x="0" y="0"/>
          <a:chExt cx="0" cy="0"/>
        </a:xfrm>
      </p:grpSpPr>
      <p:sp>
        <p:nvSpPr>
          <p:cNvPr id="108" name="Google Shape;108;p22"/>
          <p:cNvSpPr txBox="1"/>
          <p:nvPr>
            <p:ph type="title"/>
          </p:nvPr>
        </p:nvSpPr>
        <p:spPr>
          <a:xfrm>
            <a:off x="685346" y="457200"/>
            <a:ext cx="2780100" cy="1366500"/>
          </a:xfrm>
          <a:prstGeom prst="rect">
            <a:avLst/>
          </a:prstGeom>
          <a:noFill/>
          <a:ln>
            <a:noFill/>
          </a:ln>
          <a:effectLst>
            <a:outerShdw blurRad="25400">
              <a:srgbClr val="000000">
                <a:alpha val="45880"/>
              </a:srgbClr>
            </a:outerShdw>
          </a:effectLst>
        </p:spPr>
        <p:txBody>
          <a:bodyPr anchorCtr="0" anchor="b" bIns="34275" lIns="68575" spcFirstLastPara="1" rIns="68575" wrap="square" tIns="34275">
            <a:normAutofit/>
          </a:bodyPr>
          <a:lstStyle>
            <a:lvl1pPr lvl="0" rtl="0" algn="ctr">
              <a:lnSpc>
                <a:spcPct val="90000"/>
              </a:lnSpc>
              <a:spcBef>
                <a:spcPts val="0"/>
              </a:spcBef>
              <a:spcAft>
                <a:spcPts val="0"/>
              </a:spcAft>
              <a:buClr>
                <a:schemeClr val="lt2"/>
              </a:buClr>
              <a:buSzPts val="2100"/>
              <a:buFont typeface="Sorts Mill Goudy"/>
              <a:buNone/>
              <a:defRPr b="0" sz="21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9" name="Google Shape;109;p22"/>
          <p:cNvSpPr txBox="1"/>
          <p:nvPr>
            <p:ph idx="1" type="body"/>
          </p:nvPr>
        </p:nvSpPr>
        <p:spPr>
          <a:xfrm>
            <a:off x="3641725" y="457200"/>
            <a:ext cx="4809000" cy="38100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285750" lvl="0" marL="457200" rtl="0" algn="l">
              <a:lnSpc>
                <a:spcPct val="110000"/>
              </a:lnSpc>
              <a:spcBef>
                <a:spcPts val="300"/>
              </a:spcBef>
              <a:spcAft>
                <a:spcPts val="0"/>
              </a:spcAft>
              <a:buSzPts val="900"/>
              <a:buChar char="◈"/>
              <a:defRPr/>
            </a:lvl1pPr>
            <a:lvl2pPr indent="-285750" lvl="1" marL="914400" rtl="0" algn="l">
              <a:spcBef>
                <a:spcPts val="500"/>
              </a:spcBef>
              <a:spcAft>
                <a:spcPts val="0"/>
              </a:spcAft>
              <a:buSzPts val="900"/>
              <a:buChar char="🞚"/>
              <a:defRPr/>
            </a:lvl2pPr>
            <a:lvl3pPr indent="-285750" lvl="2" marL="1371600" rtl="0" algn="l">
              <a:spcBef>
                <a:spcPts val="500"/>
              </a:spcBef>
              <a:spcAft>
                <a:spcPts val="0"/>
              </a:spcAft>
              <a:buSzPts val="900"/>
              <a:buChar char="◈"/>
              <a:defRPr/>
            </a:lvl3pPr>
            <a:lvl4pPr indent="-285750" lvl="3" marL="1828800" rtl="0" algn="l">
              <a:spcBef>
                <a:spcPts val="500"/>
              </a:spcBef>
              <a:spcAft>
                <a:spcPts val="0"/>
              </a:spcAft>
              <a:buSzPts val="900"/>
              <a:buChar char="🞚"/>
              <a:defRPr/>
            </a:lvl4pPr>
            <a:lvl5pPr indent="-285750" lvl="4" marL="2286000" rtl="0" algn="l">
              <a:spcBef>
                <a:spcPts val="500"/>
              </a:spcBef>
              <a:spcAft>
                <a:spcPts val="0"/>
              </a:spcAft>
              <a:buSzPts val="900"/>
              <a:buChar char="◈"/>
              <a:defRPr/>
            </a:lvl5pPr>
            <a:lvl6pPr indent="-285750" lvl="5" marL="2743200" rtl="0" algn="l">
              <a:spcBef>
                <a:spcPts val="500"/>
              </a:spcBef>
              <a:spcAft>
                <a:spcPts val="0"/>
              </a:spcAft>
              <a:buSzPts val="900"/>
              <a:buChar char="◈"/>
              <a:defRPr/>
            </a:lvl6pPr>
            <a:lvl7pPr indent="-285750" lvl="6" marL="3200400" rtl="0" algn="l">
              <a:spcBef>
                <a:spcPts val="500"/>
              </a:spcBef>
              <a:spcAft>
                <a:spcPts val="0"/>
              </a:spcAft>
              <a:buSzPts val="900"/>
              <a:buChar char="◈"/>
              <a:defRPr/>
            </a:lvl7pPr>
            <a:lvl8pPr indent="-285750" lvl="7" marL="3657600" rtl="0" algn="l">
              <a:spcBef>
                <a:spcPts val="500"/>
              </a:spcBef>
              <a:spcAft>
                <a:spcPts val="0"/>
              </a:spcAft>
              <a:buSzPts val="900"/>
              <a:buChar char="◈"/>
              <a:defRPr/>
            </a:lvl8pPr>
            <a:lvl9pPr indent="-285750" lvl="8" marL="4114800" rtl="0" algn="l">
              <a:spcBef>
                <a:spcPts val="500"/>
              </a:spcBef>
              <a:spcAft>
                <a:spcPts val="500"/>
              </a:spcAft>
              <a:buSzPts val="900"/>
              <a:buChar char="◈"/>
              <a:defRPr/>
            </a:lvl9pPr>
          </a:lstStyle>
          <a:p/>
        </p:txBody>
      </p:sp>
      <p:sp>
        <p:nvSpPr>
          <p:cNvPr id="110" name="Google Shape;110;p22"/>
          <p:cNvSpPr txBox="1"/>
          <p:nvPr>
            <p:ph idx="2" type="body"/>
          </p:nvPr>
        </p:nvSpPr>
        <p:spPr>
          <a:xfrm>
            <a:off x="685346" y="2005013"/>
            <a:ext cx="2780100" cy="22623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228600" lvl="0" marL="457200" rtl="0" algn="ctr">
              <a:lnSpc>
                <a:spcPct val="110000"/>
              </a:lnSpc>
              <a:spcBef>
                <a:spcPts val="200"/>
              </a:spcBef>
              <a:spcAft>
                <a:spcPts val="0"/>
              </a:spcAft>
              <a:buSzPts val="800"/>
              <a:buNone/>
              <a:defRPr sz="1200"/>
            </a:lvl1pPr>
            <a:lvl2pPr indent="-228600" lvl="1" marL="914400" rtl="0" algn="l">
              <a:spcBef>
                <a:spcPts val="500"/>
              </a:spcBef>
              <a:spcAft>
                <a:spcPts val="0"/>
              </a:spcAft>
              <a:buSzPts val="600"/>
              <a:buNone/>
              <a:defRPr sz="900"/>
            </a:lvl2pPr>
            <a:lvl3pPr indent="-228600" lvl="2" marL="1371600" rtl="0" algn="l">
              <a:spcBef>
                <a:spcPts val="500"/>
              </a:spcBef>
              <a:spcAft>
                <a:spcPts val="0"/>
              </a:spcAft>
              <a:buSzPts val="500"/>
              <a:buNone/>
              <a:defRPr sz="800"/>
            </a:lvl3pPr>
            <a:lvl4pPr indent="-228600" lvl="3" marL="1828800" rtl="0" algn="l">
              <a:spcBef>
                <a:spcPts val="500"/>
              </a:spcBef>
              <a:spcAft>
                <a:spcPts val="0"/>
              </a:spcAft>
              <a:buSzPts val="500"/>
              <a:buNone/>
              <a:defRPr sz="700"/>
            </a:lvl4pPr>
            <a:lvl5pPr indent="-228600" lvl="4" marL="2286000" rtl="0" algn="l">
              <a:spcBef>
                <a:spcPts val="500"/>
              </a:spcBef>
              <a:spcAft>
                <a:spcPts val="0"/>
              </a:spcAft>
              <a:buSzPts val="500"/>
              <a:buNone/>
              <a:defRPr sz="700"/>
            </a:lvl5pPr>
            <a:lvl6pPr indent="-228600" lvl="5" marL="2743200" rtl="0" algn="l">
              <a:spcBef>
                <a:spcPts val="500"/>
              </a:spcBef>
              <a:spcAft>
                <a:spcPts val="0"/>
              </a:spcAft>
              <a:buSzPts val="500"/>
              <a:buNone/>
              <a:defRPr sz="700"/>
            </a:lvl6pPr>
            <a:lvl7pPr indent="-228600" lvl="6" marL="3200400" rtl="0" algn="l">
              <a:spcBef>
                <a:spcPts val="500"/>
              </a:spcBef>
              <a:spcAft>
                <a:spcPts val="0"/>
              </a:spcAft>
              <a:buSzPts val="500"/>
              <a:buNone/>
              <a:defRPr sz="700"/>
            </a:lvl7pPr>
            <a:lvl8pPr indent="-228600" lvl="7" marL="3657600" rtl="0" algn="l">
              <a:spcBef>
                <a:spcPts val="500"/>
              </a:spcBef>
              <a:spcAft>
                <a:spcPts val="0"/>
              </a:spcAft>
              <a:buSzPts val="500"/>
              <a:buNone/>
              <a:defRPr sz="700"/>
            </a:lvl8pPr>
            <a:lvl9pPr indent="-228600" lvl="8" marL="4114800" rtl="0" algn="l">
              <a:spcBef>
                <a:spcPts val="500"/>
              </a:spcBef>
              <a:spcAft>
                <a:spcPts val="500"/>
              </a:spcAft>
              <a:buSzPts val="500"/>
              <a:buNone/>
              <a:defRPr sz="700"/>
            </a:lvl9pPr>
          </a:lstStyle>
          <a:p/>
        </p:txBody>
      </p:sp>
      <p:sp>
        <p:nvSpPr>
          <p:cNvPr id="111" name="Google Shape;111;p22"/>
          <p:cNvSpPr txBox="1"/>
          <p:nvPr>
            <p:ph idx="10" type="dt"/>
          </p:nvPr>
        </p:nvSpPr>
        <p:spPr>
          <a:xfrm>
            <a:off x="5759052" y="4500562"/>
            <a:ext cx="20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2" name="Google Shape;112;p22"/>
          <p:cNvSpPr txBox="1"/>
          <p:nvPr>
            <p:ph idx="11" type="ftr"/>
          </p:nvPr>
        </p:nvSpPr>
        <p:spPr>
          <a:xfrm>
            <a:off x="685346" y="4500562"/>
            <a:ext cx="5004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3" name="Google Shape;113;p22"/>
          <p:cNvSpPr txBox="1"/>
          <p:nvPr>
            <p:ph idx="12" type="sldNum"/>
          </p:nvPr>
        </p:nvSpPr>
        <p:spPr>
          <a:xfrm>
            <a:off x="7885508" y="4500562"/>
            <a:ext cx="565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4" name="Shape 114"/>
        <p:cNvGrpSpPr/>
        <p:nvPr/>
      </p:nvGrpSpPr>
      <p:grpSpPr>
        <a:xfrm>
          <a:off x="0" y="0"/>
          <a:ext cx="0" cy="0"/>
          <a:chOff x="0" y="0"/>
          <a:chExt cx="0" cy="0"/>
        </a:xfrm>
      </p:grpSpPr>
      <p:pic>
        <p:nvPicPr>
          <p:cNvPr descr="Slate-V2-HD-vertPhotoInset.png" id="115" name="Google Shape;115;p23"/>
          <p:cNvPicPr preferRelativeResize="0"/>
          <p:nvPr/>
        </p:nvPicPr>
        <p:blipFill rotWithShape="1">
          <a:blip r:embed="rId2">
            <a:alphaModFix/>
          </a:blip>
          <a:srcRect b="0" l="0" r="0" t="0"/>
          <a:stretch/>
        </p:blipFill>
        <p:spPr>
          <a:xfrm>
            <a:off x="5470249" y="457200"/>
            <a:ext cx="2688125" cy="3903625"/>
          </a:xfrm>
          <a:prstGeom prst="rect">
            <a:avLst/>
          </a:prstGeom>
          <a:noFill/>
          <a:ln>
            <a:noFill/>
          </a:ln>
        </p:spPr>
      </p:pic>
      <p:sp>
        <p:nvSpPr>
          <p:cNvPr id="116" name="Google Shape;116;p23"/>
          <p:cNvSpPr txBox="1"/>
          <p:nvPr>
            <p:ph type="title"/>
          </p:nvPr>
        </p:nvSpPr>
        <p:spPr>
          <a:xfrm>
            <a:off x="685346" y="572776"/>
            <a:ext cx="4281000" cy="1256700"/>
          </a:xfrm>
          <a:prstGeom prst="rect">
            <a:avLst/>
          </a:prstGeom>
          <a:noFill/>
          <a:ln>
            <a:noFill/>
          </a:ln>
          <a:effectLst>
            <a:outerShdw blurRad="25400">
              <a:srgbClr val="000000">
                <a:alpha val="45880"/>
              </a:srgbClr>
            </a:outerShdw>
          </a:effectLst>
        </p:spPr>
        <p:txBody>
          <a:bodyPr anchorCtr="0" anchor="b" bIns="34275" lIns="68575" spcFirstLastPara="1" rIns="68575" wrap="square" tIns="34275">
            <a:noAutofit/>
          </a:bodyPr>
          <a:lstStyle>
            <a:lvl1pPr lvl="0" rtl="0" algn="ctr">
              <a:lnSpc>
                <a:spcPct val="90000"/>
              </a:lnSpc>
              <a:spcBef>
                <a:spcPts val="0"/>
              </a:spcBef>
              <a:spcAft>
                <a:spcPts val="0"/>
              </a:spcAft>
              <a:buClr>
                <a:schemeClr val="lt2"/>
              </a:buClr>
              <a:buSzPts val="2400"/>
              <a:buFont typeface="Sorts Mill Goudy"/>
              <a:buNone/>
              <a:defRPr b="0" sz="24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7" name="Google Shape;117;p23"/>
          <p:cNvSpPr/>
          <p:nvPr>
            <p:ph idx="2" type="pic"/>
          </p:nvPr>
        </p:nvSpPr>
        <p:spPr>
          <a:xfrm>
            <a:off x="5581913" y="572776"/>
            <a:ext cx="2456700" cy="3684600"/>
          </a:xfrm>
          <a:prstGeom prst="rect">
            <a:avLst/>
          </a:prstGeom>
          <a:noFill/>
          <a:ln>
            <a:noFill/>
          </a:ln>
          <a:effectLst>
            <a:outerShdw blurRad="38100" dir="4440000" dist="25400">
              <a:srgbClr val="000000">
                <a:alpha val="35690"/>
              </a:srgbClr>
            </a:outerShdw>
          </a:effectLst>
        </p:spPr>
      </p:sp>
      <p:sp>
        <p:nvSpPr>
          <p:cNvPr id="118" name="Google Shape;118;p23"/>
          <p:cNvSpPr txBox="1"/>
          <p:nvPr>
            <p:ph idx="1" type="body"/>
          </p:nvPr>
        </p:nvSpPr>
        <p:spPr>
          <a:xfrm>
            <a:off x="1105274" y="2009774"/>
            <a:ext cx="3441300" cy="23517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228600" lvl="0" marL="457200" rtl="0" algn="ctr">
              <a:lnSpc>
                <a:spcPct val="110000"/>
              </a:lnSpc>
              <a:spcBef>
                <a:spcPts val="200"/>
              </a:spcBef>
              <a:spcAft>
                <a:spcPts val="0"/>
              </a:spcAft>
              <a:buSzPts val="800"/>
              <a:buNone/>
              <a:defRPr sz="1200"/>
            </a:lvl1pPr>
            <a:lvl2pPr indent="-228600" lvl="1" marL="914400" rtl="0" algn="l">
              <a:spcBef>
                <a:spcPts val="500"/>
              </a:spcBef>
              <a:spcAft>
                <a:spcPts val="0"/>
              </a:spcAft>
              <a:buSzPts val="600"/>
              <a:buNone/>
              <a:defRPr sz="900"/>
            </a:lvl2pPr>
            <a:lvl3pPr indent="-228600" lvl="2" marL="1371600" rtl="0" algn="l">
              <a:spcBef>
                <a:spcPts val="500"/>
              </a:spcBef>
              <a:spcAft>
                <a:spcPts val="0"/>
              </a:spcAft>
              <a:buSzPts val="500"/>
              <a:buNone/>
              <a:defRPr sz="800"/>
            </a:lvl3pPr>
            <a:lvl4pPr indent="-228600" lvl="3" marL="1828800" rtl="0" algn="l">
              <a:spcBef>
                <a:spcPts val="500"/>
              </a:spcBef>
              <a:spcAft>
                <a:spcPts val="0"/>
              </a:spcAft>
              <a:buSzPts val="500"/>
              <a:buNone/>
              <a:defRPr sz="700"/>
            </a:lvl4pPr>
            <a:lvl5pPr indent="-228600" lvl="4" marL="2286000" rtl="0" algn="l">
              <a:spcBef>
                <a:spcPts val="500"/>
              </a:spcBef>
              <a:spcAft>
                <a:spcPts val="0"/>
              </a:spcAft>
              <a:buSzPts val="500"/>
              <a:buNone/>
              <a:defRPr sz="700"/>
            </a:lvl5pPr>
            <a:lvl6pPr indent="-228600" lvl="5" marL="2743200" rtl="0" algn="l">
              <a:spcBef>
                <a:spcPts val="500"/>
              </a:spcBef>
              <a:spcAft>
                <a:spcPts val="0"/>
              </a:spcAft>
              <a:buSzPts val="500"/>
              <a:buNone/>
              <a:defRPr sz="700"/>
            </a:lvl6pPr>
            <a:lvl7pPr indent="-228600" lvl="6" marL="3200400" rtl="0" algn="l">
              <a:spcBef>
                <a:spcPts val="500"/>
              </a:spcBef>
              <a:spcAft>
                <a:spcPts val="0"/>
              </a:spcAft>
              <a:buSzPts val="500"/>
              <a:buNone/>
              <a:defRPr sz="700"/>
            </a:lvl7pPr>
            <a:lvl8pPr indent="-228600" lvl="7" marL="3657600" rtl="0" algn="l">
              <a:spcBef>
                <a:spcPts val="500"/>
              </a:spcBef>
              <a:spcAft>
                <a:spcPts val="0"/>
              </a:spcAft>
              <a:buSzPts val="500"/>
              <a:buNone/>
              <a:defRPr sz="700"/>
            </a:lvl8pPr>
            <a:lvl9pPr indent="-228600" lvl="8" marL="4114800" rtl="0" algn="l">
              <a:spcBef>
                <a:spcPts val="500"/>
              </a:spcBef>
              <a:spcAft>
                <a:spcPts val="500"/>
              </a:spcAft>
              <a:buSzPts val="500"/>
              <a:buNone/>
              <a:defRPr sz="700"/>
            </a:lvl9pPr>
          </a:lstStyle>
          <a:p/>
        </p:txBody>
      </p:sp>
      <p:sp>
        <p:nvSpPr>
          <p:cNvPr id="119" name="Google Shape;119;p23"/>
          <p:cNvSpPr txBox="1"/>
          <p:nvPr>
            <p:ph idx="10" type="dt"/>
          </p:nvPr>
        </p:nvSpPr>
        <p:spPr>
          <a:xfrm>
            <a:off x="5759052" y="4500562"/>
            <a:ext cx="20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0" name="Google Shape;120;p23"/>
          <p:cNvSpPr txBox="1"/>
          <p:nvPr>
            <p:ph idx="11" type="ftr"/>
          </p:nvPr>
        </p:nvSpPr>
        <p:spPr>
          <a:xfrm>
            <a:off x="685346" y="4500562"/>
            <a:ext cx="5004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1" name="Google Shape;121;p23"/>
          <p:cNvSpPr txBox="1"/>
          <p:nvPr>
            <p:ph idx="12" type="sldNum"/>
          </p:nvPr>
        </p:nvSpPr>
        <p:spPr>
          <a:xfrm>
            <a:off x="7885508" y="4500562"/>
            <a:ext cx="565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22" name="Shape 122"/>
        <p:cNvGrpSpPr/>
        <p:nvPr/>
      </p:nvGrpSpPr>
      <p:grpSpPr>
        <a:xfrm>
          <a:off x="0" y="0"/>
          <a:ext cx="0" cy="0"/>
          <a:chOff x="0" y="0"/>
          <a:chExt cx="0" cy="0"/>
        </a:xfrm>
      </p:grpSpPr>
      <p:pic>
        <p:nvPicPr>
          <p:cNvPr descr="Slate-V2-HD-panoPhotoInset.png" id="123" name="Google Shape;123;p24"/>
          <p:cNvPicPr preferRelativeResize="0"/>
          <p:nvPr/>
        </p:nvPicPr>
        <p:blipFill rotWithShape="1">
          <a:blip r:embed="rId2">
            <a:alphaModFix/>
          </a:blip>
          <a:srcRect b="0" l="0" r="0" t="0"/>
          <a:stretch/>
        </p:blipFill>
        <p:spPr>
          <a:xfrm>
            <a:off x="760412" y="410855"/>
            <a:ext cx="7606349" cy="2862605"/>
          </a:xfrm>
          <a:prstGeom prst="rect">
            <a:avLst/>
          </a:prstGeom>
          <a:noFill/>
          <a:ln>
            <a:noFill/>
          </a:ln>
        </p:spPr>
      </p:pic>
      <p:sp>
        <p:nvSpPr>
          <p:cNvPr id="124" name="Google Shape;124;p24"/>
          <p:cNvSpPr txBox="1"/>
          <p:nvPr>
            <p:ph type="title"/>
          </p:nvPr>
        </p:nvSpPr>
        <p:spPr>
          <a:xfrm>
            <a:off x="685354" y="3423941"/>
            <a:ext cx="7766700" cy="407700"/>
          </a:xfrm>
          <a:prstGeom prst="rect">
            <a:avLst/>
          </a:prstGeom>
          <a:noFill/>
          <a:ln>
            <a:noFill/>
          </a:ln>
          <a:effectLst>
            <a:outerShdw blurRad="25400">
              <a:srgbClr val="000000">
                <a:alpha val="45880"/>
              </a:srgbClr>
            </a:outerShdw>
          </a:effectLst>
        </p:spPr>
        <p:txBody>
          <a:bodyPr anchorCtr="0" anchor="b" bIns="34275" lIns="68575" spcFirstLastPara="1" rIns="68575" wrap="square" tIns="34275">
            <a:normAutofit/>
          </a:bodyPr>
          <a:lstStyle>
            <a:lvl1pPr lvl="0" rtl="0" algn="ctr">
              <a:lnSpc>
                <a:spcPct val="90000"/>
              </a:lnSpc>
              <a:spcBef>
                <a:spcPts val="0"/>
              </a:spcBef>
              <a:spcAft>
                <a:spcPts val="0"/>
              </a:spcAft>
              <a:buClr>
                <a:schemeClr val="lt2"/>
              </a:buClr>
              <a:buSzPts val="2100"/>
              <a:buFont typeface="Sorts Mill Goudy"/>
              <a:buNone/>
              <a:defRPr sz="21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5" name="Google Shape;125;p24"/>
          <p:cNvSpPr/>
          <p:nvPr>
            <p:ph idx="2" type="pic"/>
          </p:nvPr>
        </p:nvSpPr>
        <p:spPr>
          <a:xfrm>
            <a:off x="877012" y="521257"/>
            <a:ext cx="7384200" cy="2644200"/>
          </a:xfrm>
          <a:prstGeom prst="rect">
            <a:avLst/>
          </a:prstGeom>
          <a:noFill/>
          <a:ln>
            <a:noFill/>
          </a:ln>
          <a:effectLst>
            <a:outerShdw blurRad="38100" dir="4440000" dist="25400">
              <a:srgbClr val="000000">
                <a:alpha val="35690"/>
              </a:srgbClr>
            </a:outerShdw>
          </a:effectLst>
        </p:spPr>
      </p:sp>
      <p:sp>
        <p:nvSpPr>
          <p:cNvPr id="126" name="Google Shape;126;p24"/>
          <p:cNvSpPr txBox="1"/>
          <p:nvPr>
            <p:ph idx="1" type="body"/>
          </p:nvPr>
        </p:nvSpPr>
        <p:spPr>
          <a:xfrm>
            <a:off x="685346" y="3935796"/>
            <a:ext cx="7765500" cy="4077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228600" lvl="0" marL="457200" rtl="0" algn="ctr">
              <a:lnSpc>
                <a:spcPct val="110000"/>
              </a:lnSpc>
              <a:spcBef>
                <a:spcPts val="200"/>
              </a:spcBef>
              <a:spcAft>
                <a:spcPts val="0"/>
              </a:spcAft>
              <a:buSzPts val="800"/>
              <a:buNone/>
              <a:defRPr sz="1200"/>
            </a:lvl1pPr>
            <a:lvl2pPr indent="-228600" lvl="1" marL="914400" rtl="0" algn="l">
              <a:spcBef>
                <a:spcPts val="500"/>
              </a:spcBef>
              <a:spcAft>
                <a:spcPts val="0"/>
              </a:spcAft>
              <a:buSzPts val="700"/>
              <a:buNone/>
              <a:defRPr sz="1100"/>
            </a:lvl2pPr>
            <a:lvl3pPr indent="-228600" lvl="2" marL="1371600" rtl="0" algn="l">
              <a:spcBef>
                <a:spcPts val="500"/>
              </a:spcBef>
              <a:spcAft>
                <a:spcPts val="0"/>
              </a:spcAft>
              <a:buSzPts val="600"/>
              <a:buNone/>
              <a:defRPr sz="900"/>
            </a:lvl3pPr>
            <a:lvl4pPr indent="-228600" lvl="3" marL="1828800" rtl="0" algn="l">
              <a:spcBef>
                <a:spcPts val="500"/>
              </a:spcBef>
              <a:spcAft>
                <a:spcPts val="0"/>
              </a:spcAft>
              <a:buSzPts val="500"/>
              <a:buNone/>
              <a:defRPr sz="800"/>
            </a:lvl4pPr>
            <a:lvl5pPr indent="-228600" lvl="4" marL="2286000" rtl="0" algn="l">
              <a:spcBef>
                <a:spcPts val="500"/>
              </a:spcBef>
              <a:spcAft>
                <a:spcPts val="0"/>
              </a:spcAft>
              <a:buSzPts val="500"/>
              <a:buNone/>
              <a:defRPr sz="800"/>
            </a:lvl5pPr>
            <a:lvl6pPr indent="-228600" lvl="5" marL="2743200" rtl="0" algn="l">
              <a:spcBef>
                <a:spcPts val="500"/>
              </a:spcBef>
              <a:spcAft>
                <a:spcPts val="0"/>
              </a:spcAft>
              <a:buSzPts val="500"/>
              <a:buNone/>
              <a:defRPr sz="800"/>
            </a:lvl6pPr>
            <a:lvl7pPr indent="-228600" lvl="6" marL="3200400" rtl="0" algn="l">
              <a:spcBef>
                <a:spcPts val="500"/>
              </a:spcBef>
              <a:spcAft>
                <a:spcPts val="0"/>
              </a:spcAft>
              <a:buSzPts val="500"/>
              <a:buNone/>
              <a:defRPr sz="800"/>
            </a:lvl7pPr>
            <a:lvl8pPr indent="-228600" lvl="7" marL="3657600" rtl="0" algn="l">
              <a:spcBef>
                <a:spcPts val="500"/>
              </a:spcBef>
              <a:spcAft>
                <a:spcPts val="0"/>
              </a:spcAft>
              <a:buSzPts val="500"/>
              <a:buNone/>
              <a:defRPr sz="800"/>
            </a:lvl8pPr>
            <a:lvl9pPr indent="-228600" lvl="8" marL="4114800" rtl="0" algn="l">
              <a:spcBef>
                <a:spcPts val="500"/>
              </a:spcBef>
              <a:spcAft>
                <a:spcPts val="500"/>
              </a:spcAft>
              <a:buSzPts val="500"/>
              <a:buNone/>
              <a:defRPr sz="800"/>
            </a:lvl9pPr>
          </a:lstStyle>
          <a:p/>
        </p:txBody>
      </p:sp>
      <p:sp>
        <p:nvSpPr>
          <p:cNvPr id="127" name="Google Shape;127;p24"/>
          <p:cNvSpPr txBox="1"/>
          <p:nvPr>
            <p:ph idx="10" type="dt"/>
          </p:nvPr>
        </p:nvSpPr>
        <p:spPr>
          <a:xfrm>
            <a:off x="5759052" y="4500562"/>
            <a:ext cx="20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8" name="Google Shape;128;p24"/>
          <p:cNvSpPr txBox="1"/>
          <p:nvPr>
            <p:ph idx="11" type="ftr"/>
          </p:nvPr>
        </p:nvSpPr>
        <p:spPr>
          <a:xfrm>
            <a:off x="685346" y="4500562"/>
            <a:ext cx="5004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9" name="Google Shape;129;p24"/>
          <p:cNvSpPr txBox="1"/>
          <p:nvPr>
            <p:ph idx="12" type="sldNum"/>
          </p:nvPr>
        </p:nvSpPr>
        <p:spPr>
          <a:xfrm>
            <a:off x="7885508" y="4500562"/>
            <a:ext cx="565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30" name="Shape 130"/>
        <p:cNvGrpSpPr/>
        <p:nvPr/>
      </p:nvGrpSpPr>
      <p:grpSpPr>
        <a:xfrm>
          <a:off x="0" y="0"/>
          <a:ext cx="0" cy="0"/>
          <a:chOff x="0" y="0"/>
          <a:chExt cx="0" cy="0"/>
        </a:xfrm>
      </p:grpSpPr>
      <p:sp>
        <p:nvSpPr>
          <p:cNvPr id="131" name="Google Shape;131;p25"/>
          <p:cNvSpPr txBox="1"/>
          <p:nvPr>
            <p:ph type="title"/>
          </p:nvPr>
        </p:nvSpPr>
        <p:spPr>
          <a:xfrm>
            <a:off x="685346" y="456328"/>
            <a:ext cx="7765500" cy="2650800"/>
          </a:xfrm>
          <a:prstGeom prst="rect">
            <a:avLst/>
          </a:prstGeom>
          <a:noFill/>
          <a:ln>
            <a:noFill/>
          </a:ln>
          <a:effectLst>
            <a:outerShdw blurRad="25400">
              <a:srgbClr val="000000">
                <a:alpha val="45880"/>
              </a:srgbClr>
            </a:outerShdw>
          </a:effectLst>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2"/>
              </a:buClr>
              <a:buSzPts val="3000"/>
              <a:buFont typeface="Sorts Mill Goudy"/>
              <a:buNone/>
              <a:defRPr sz="30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2" name="Google Shape;132;p25"/>
          <p:cNvSpPr txBox="1"/>
          <p:nvPr>
            <p:ph idx="1" type="body"/>
          </p:nvPr>
        </p:nvSpPr>
        <p:spPr>
          <a:xfrm>
            <a:off x="685346" y="3221385"/>
            <a:ext cx="7765500" cy="1126500"/>
          </a:xfrm>
          <a:prstGeom prst="rect">
            <a:avLst/>
          </a:prstGeom>
          <a:noFill/>
          <a:ln>
            <a:noFill/>
          </a:ln>
          <a:effectLst>
            <a:outerShdw blurRad="25400">
              <a:srgbClr val="000000">
                <a:alpha val="45880"/>
              </a:srgbClr>
            </a:outerShdw>
          </a:effectLst>
        </p:spPr>
        <p:txBody>
          <a:bodyPr anchorCtr="0" anchor="ctr" bIns="34275" lIns="68575" spcFirstLastPara="1" rIns="68575" wrap="square" tIns="34275">
            <a:normAutofit/>
          </a:bodyPr>
          <a:lstStyle>
            <a:lvl1pPr indent="-228600" lvl="0" marL="457200" rtl="0" algn="ctr">
              <a:lnSpc>
                <a:spcPct val="110000"/>
              </a:lnSpc>
              <a:spcBef>
                <a:spcPts val="200"/>
              </a:spcBef>
              <a:spcAft>
                <a:spcPts val="0"/>
              </a:spcAft>
              <a:buSzPts val="800"/>
              <a:buNone/>
              <a:defRPr sz="1200"/>
            </a:lvl1pPr>
            <a:lvl2pPr indent="-228600" lvl="1" marL="914400" rtl="0" algn="l">
              <a:spcBef>
                <a:spcPts val="500"/>
              </a:spcBef>
              <a:spcAft>
                <a:spcPts val="0"/>
              </a:spcAft>
              <a:buSzPts val="700"/>
              <a:buNone/>
              <a:defRPr sz="1100"/>
            </a:lvl2pPr>
            <a:lvl3pPr indent="-228600" lvl="2" marL="1371600" rtl="0" algn="l">
              <a:spcBef>
                <a:spcPts val="500"/>
              </a:spcBef>
              <a:spcAft>
                <a:spcPts val="0"/>
              </a:spcAft>
              <a:buSzPts val="600"/>
              <a:buNone/>
              <a:defRPr sz="900"/>
            </a:lvl3pPr>
            <a:lvl4pPr indent="-228600" lvl="3" marL="1828800" rtl="0" algn="l">
              <a:spcBef>
                <a:spcPts val="500"/>
              </a:spcBef>
              <a:spcAft>
                <a:spcPts val="0"/>
              </a:spcAft>
              <a:buSzPts val="500"/>
              <a:buNone/>
              <a:defRPr sz="800"/>
            </a:lvl4pPr>
            <a:lvl5pPr indent="-228600" lvl="4" marL="2286000" rtl="0" algn="l">
              <a:spcBef>
                <a:spcPts val="500"/>
              </a:spcBef>
              <a:spcAft>
                <a:spcPts val="0"/>
              </a:spcAft>
              <a:buSzPts val="500"/>
              <a:buNone/>
              <a:defRPr sz="800"/>
            </a:lvl5pPr>
            <a:lvl6pPr indent="-228600" lvl="5" marL="2743200" rtl="0" algn="l">
              <a:spcBef>
                <a:spcPts val="500"/>
              </a:spcBef>
              <a:spcAft>
                <a:spcPts val="0"/>
              </a:spcAft>
              <a:buSzPts val="500"/>
              <a:buNone/>
              <a:defRPr sz="800"/>
            </a:lvl6pPr>
            <a:lvl7pPr indent="-228600" lvl="6" marL="3200400" rtl="0" algn="l">
              <a:spcBef>
                <a:spcPts val="500"/>
              </a:spcBef>
              <a:spcAft>
                <a:spcPts val="0"/>
              </a:spcAft>
              <a:buSzPts val="500"/>
              <a:buNone/>
              <a:defRPr sz="800"/>
            </a:lvl7pPr>
            <a:lvl8pPr indent="-228600" lvl="7" marL="3657600" rtl="0" algn="l">
              <a:spcBef>
                <a:spcPts val="500"/>
              </a:spcBef>
              <a:spcAft>
                <a:spcPts val="0"/>
              </a:spcAft>
              <a:buSzPts val="500"/>
              <a:buNone/>
              <a:defRPr sz="800"/>
            </a:lvl8pPr>
            <a:lvl9pPr indent="-228600" lvl="8" marL="4114800" rtl="0" algn="l">
              <a:spcBef>
                <a:spcPts val="500"/>
              </a:spcBef>
              <a:spcAft>
                <a:spcPts val="500"/>
              </a:spcAft>
              <a:buSzPts val="500"/>
              <a:buNone/>
              <a:defRPr sz="800"/>
            </a:lvl9pPr>
          </a:lstStyle>
          <a:p/>
        </p:txBody>
      </p:sp>
      <p:sp>
        <p:nvSpPr>
          <p:cNvPr id="133" name="Google Shape;133;p25"/>
          <p:cNvSpPr txBox="1"/>
          <p:nvPr>
            <p:ph idx="10" type="dt"/>
          </p:nvPr>
        </p:nvSpPr>
        <p:spPr>
          <a:xfrm>
            <a:off x="5759052" y="4500562"/>
            <a:ext cx="20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4" name="Google Shape;134;p25"/>
          <p:cNvSpPr txBox="1"/>
          <p:nvPr>
            <p:ph idx="11" type="ftr"/>
          </p:nvPr>
        </p:nvSpPr>
        <p:spPr>
          <a:xfrm>
            <a:off x="685346" y="4500562"/>
            <a:ext cx="5004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5" name="Google Shape;135;p25"/>
          <p:cNvSpPr txBox="1"/>
          <p:nvPr>
            <p:ph idx="12" type="sldNum"/>
          </p:nvPr>
        </p:nvSpPr>
        <p:spPr>
          <a:xfrm>
            <a:off x="7885508" y="4500562"/>
            <a:ext cx="565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36" name="Shape 136"/>
        <p:cNvGrpSpPr/>
        <p:nvPr/>
      </p:nvGrpSpPr>
      <p:grpSpPr>
        <a:xfrm>
          <a:off x="0" y="0"/>
          <a:ext cx="0" cy="0"/>
          <a:chOff x="0" y="0"/>
          <a:chExt cx="0" cy="0"/>
        </a:xfrm>
      </p:grpSpPr>
      <p:sp>
        <p:nvSpPr>
          <p:cNvPr id="137" name="Google Shape;137;p26"/>
          <p:cNvSpPr txBox="1"/>
          <p:nvPr>
            <p:ph type="title"/>
          </p:nvPr>
        </p:nvSpPr>
        <p:spPr>
          <a:xfrm>
            <a:off x="1084659" y="457200"/>
            <a:ext cx="6977100" cy="2244600"/>
          </a:xfrm>
          <a:prstGeom prst="rect">
            <a:avLst/>
          </a:prstGeom>
          <a:noFill/>
          <a:ln>
            <a:noFill/>
          </a:ln>
          <a:effectLst>
            <a:outerShdw blurRad="25400">
              <a:srgbClr val="000000">
                <a:alpha val="45880"/>
              </a:srgbClr>
            </a:outerShdw>
          </a:effectLst>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2"/>
              </a:buClr>
              <a:buSzPts val="2700"/>
              <a:buFont typeface="Sorts Mill Goudy"/>
              <a:buNone/>
              <a:defRPr sz="27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8" name="Google Shape;138;p26"/>
          <p:cNvSpPr txBox="1"/>
          <p:nvPr>
            <p:ph idx="1" type="body"/>
          </p:nvPr>
        </p:nvSpPr>
        <p:spPr>
          <a:xfrm>
            <a:off x="1290483" y="2707524"/>
            <a:ext cx="6564300" cy="3996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228600" lvl="0" marL="457200" rtl="0" algn="r">
              <a:lnSpc>
                <a:spcPct val="110000"/>
              </a:lnSpc>
              <a:spcBef>
                <a:spcPts val="200"/>
              </a:spcBef>
              <a:spcAft>
                <a:spcPts val="0"/>
              </a:spcAft>
              <a:buSzPts val="700"/>
              <a:buNone/>
              <a:defRPr sz="1100"/>
            </a:lvl1pPr>
            <a:lvl2pPr indent="-228600" lvl="1" marL="914400" rtl="0" algn="l">
              <a:spcBef>
                <a:spcPts val="500"/>
              </a:spcBef>
              <a:spcAft>
                <a:spcPts val="0"/>
              </a:spcAft>
              <a:buSzPts val="700"/>
              <a:buNone/>
              <a:defRPr sz="1100"/>
            </a:lvl2pPr>
            <a:lvl3pPr indent="-228600" lvl="2" marL="1371600" rtl="0" algn="l">
              <a:spcBef>
                <a:spcPts val="500"/>
              </a:spcBef>
              <a:spcAft>
                <a:spcPts val="0"/>
              </a:spcAft>
              <a:buSzPts val="600"/>
              <a:buNone/>
              <a:defRPr sz="900"/>
            </a:lvl3pPr>
            <a:lvl4pPr indent="-228600" lvl="3" marL="1828800" rtl="0" algn="l">
              <a:spcBef>
                <a:spcPts val="500"/>
              </a:spcBef>
              <a:spcAft>
                <a:spcPts val="0"/>
              </a:spcAft>
              <a:buSzPts val="500"/>
              <a:buNone/>
              <a:defRPr sz="800"/>
            </a:lvl4pPr>
            <a:lvl5pPr indent="-228600" lvl="4" marL="2286000" rtl="0" algn="l">
              <a:spcBef>
                <a:spcPts val="500"/>
              </a:spcBef>
              <a:spcAft>
                <a:spcPts val="0"/>
              </a:spcAft>
              <a:buSzPts val="500"/>
              <a:buNone/>
              <a:defRPr sz="800"/>
            </a:lvl5pPr>
            <a:lvl6pPr indent="-228600" lvl="5" marL="2743200" rtl="0" algn="l">
              <a:spcBef>
                <a:spcPts val="500"/>
              </a:spcBef>
              <a:spcAft>
                <a:spcPts val="0"/>
              </a:spcAft>
              <a:buSzPts val="500"/>
              <a:buNone/>
              <a:defRPr sz="800"/>
            </a:lvl6pPr>
            <a:lvl7pPr indent="-228600" lvl="6" marL="3200400" rtl="0" algn="l">
              <a:spcBef>
                <a:spcPts val="500"/>
              </a:spcBef>
              <a:spcAft>
                <a:spcPts val="0"/>
              </a:spcAft>
              <a:buSzPts val="500"/>
              <a:buNone/>
              <a:defRPr sz="800"/>
            </a:lvl7pPr>
            <a:lvl8pPr indent="-228600" lvl="7" marL="3657600" rtl="0" algn="l">
              <a:spcBef>
                <a:spcPts val="500"/>
              </a:spcBef>
              <a:spcAft>
                <a:spcPts val="0"/>
              </a:spcAft>
              <a:buSzPts val="500"/>
              <a:buNone/>
              <a:defRPr sz="800"/>
            </a:lvl8pPr>
            <a:lvl9pPr indent="-228600" lvl="8" marL="4114800" rtl="0" algn="l">
              <a:spcBef>
                <a:spcPts val="500"/>
              </a:spcBef>
              <a:spcAft>
                <a:spcPts val="500"/>
              </a:spcAft>
              <a:buSzPts val="500"/>
              <a:buNone/>
              <a:defRPr sz="800"/>
            </a:lvl9pPr>
          </a:lstStyle>
          <a:p/>
        </p:txBody>
      </p:sp>
      <p:sp>
        <p:nvSpPr>
          <p:cNvPr id="139" name="Google Shape;139;p26"/>
          <p:cNvSpPr txBox="1"/>
          <p:nvPr>
            <p:ph idx="2" type="body"/>
          </p:nvPr>
        </p:nvSpPr>
        <p:spPr>
          <a:xfrm>
            <a:off x="685346" y="3228265"/>
            <a:ext cx="7765500" cy="1117200"/>
          </a:xfrm>
          <a:prstGeom prst="rect">
            <a:avLst/>
          </a:prstGeom>
          <a:noFill/>
          <a:ln>
            <a:noFill/>
          </a:ln>
          <a:effectLst>
            <a:outerShdw blurRad="25400">
              <a:srgbClr val="000000">
                <a:alpha val="45880"/>
              </a:srgbClr>
            </a:outerShdw>
          </a:effectLst>
        </p:spPr>
        <p:txBody>
          <a:bodyPr anchorCtr="0" anchor="ctr" bIns="34275" lIns="68575" spcFirstLastPara="1" rIns="68575" wrap="square" tIns="34275">
            <a:normAutofit/>
          </a:bodyPr>
          <a:lstStyle>
            <a:lvl1pPr indent="-228600" lvl="0" marL="457200" rtl="0" algn="ctr">
              <a:lnSpc>
                <a:spcPct val="110000"/>
              </a:lnSpc>
              <a:spcBef>
                <a:spcPts val="200"/>
              </a:spcBef>
              <a:spcAft>
                <a:spcPts val="0"/>
              </a:spcAft>
              <a:buSzPts val="800"/>
              <a:buNone/>
              <a:defRPr sz="1200"/>
            </a:lvl1pPr>
            <a:lvl2pPr indent="-228600" lvl="1" marL="914400" rtl="0" algn="l">
              <a:spcBef>
                <a:spcPts val="500"/>
              </a:spcBef>
              <a:spcAft>
                <a:spcPts val="0"/>
              </a:spcAft>
              <a:buSzPts val="700"/>
              <a:buNone/>
              <a:defRPr sz="1100"/>
            </a:lvl2pPr>
            <a:lvl3pPr indent="-228600" lvl="2" marL="1371600" rtl="0" algn="l">
              <a:spcBef>
                <a:spcPts val="500"/>
              </a:spcBef>
              <a:spcAft>
                <a:spcPts val="0"/>
              </a:spcAft>
              <a:buSzPts val="600"/>
              <a:buNone/>
              <a:defRPr sz="900"/>
            </a:lvl3pPr>
            <a:lvl4pPr indent="-228600" lvl="3" marL="1828800" rtl="0" algn="l">
              <a:spcBef>
                <a:spcPts val="500"/>
              </a:spcBef>
              <a:spcAft>
                <a:spcPts val="0"/>
              </a:spcAft>
              <a:buSzPts val="500"/>
              <a:buNone/>
              <a:defRPr sz="800"/>
            </a:lvl4pPr>
            <a:lvl5pPr indent="-228600" lvl="4" marL="2286000" rtl="0" algn="l">
              <a:spcBef>
                <a:spcPts val="500"/>
              </a:spcBef>
              <a:spcAft>
                <a:spcPts val="0"/>
              </a:spcAft>
              <a:buSzPts val="500"/>
              <a:buNone/>
              <a:defRPr sz="800"/>
            </a:lvl5pPr>
            <a:lvl6pPr indent="-228600" lvl="5" marL="2743200" rtl="0" algn="l">
              <a:spcBef>
                <a:spcPts val="500"/>
              </a:spcBef>
              <a:spcAft>
                <a:spcPts val="0"/>
              </a:spcAft>
              <a:buSzPts val="500"/>
              <a:buNone/>
              <a:defRPr sz="800"/>
            </a:lvl6pPr>
            <a:lvl7pPr indent="-228600" lvl="6" marL="3200400" rtl="0" algn="l">
              <a:spcBef>
                <a:spcPts val="500"/>
              </a:spcBef>
              <a:spcAft>
                <a:spcPts val="0"/>
              </a:spcAft>
              <a:buSzPts val="500"/>
              <a:buNone/>
              <a:defRPr sz="800"/>
            </a:lvl7pPr>
            <a:lvl8pPr indent="-228600" lvl="7" marL="3657600" rtl="0" algn="l">
              <a:spcBef>
                <a:spcPts val="500"/>
              </a:spcBef>
              <a:spcAft>
                <a:spcPts val="0"/>
              </a:spcAft>
              <a:buSzPts val="500"/>
              <a:buNone/>
              <a:defRPr sz="800"/>
            </a:lvl8pPr>
            <a:lvl9pPr indent="-228600" lvl="8" marL="4114800" rtl="0" algn="l">
              <a:spcBef>
                <a:spcPts val="500"/>
              </a:spcBef>
              <a:spcAft>
                <a:spcPts val="500"/>
              </a:spcAft>
              <a:buSzPts val="500"/>
              <a:buNone/>
              <a:defRPr sz="800"/>
            </a:lvl9pPr>
          </a:lstStyle>
          <a:p/>
        </p:txBody>
      </p:sp>
      <p:sp>
        <p:nvSpPr>
          <p:cNvPr id="140" name="Google Shape;140;p26"/>
          <p:cNvSpPr txBox="1"/>
          <p:nvPr>
            <p:ph idx="10" type="dt"/>
          </p:nvPr>
        </p:nvSpPr>
        <p:spPr>
          <a:xfrm>
            <a:off x="5759052" y="4500562"/>
            <a:ext cx="20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1" name="Google Shape;141;p26"/>
          <p:cNvSpPr txBox="1"/>
          <p:nvPr>
            <p:ph idx="11" type="ftr"/>
          </p:nvPr>
        </p:nvSpPr>
        <p:spPr>
          <a:xfrm>
            <a:off x="685346" y="4500562"/>
            <a:ext cx="5004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2" name="Google Shape;142;p26"/>
          <p:cNvSpPr txBox="1"/>
          <p:nvPr>
            <p:ph idx="12" type="sldNum"/>
          </p:nvPr>
        </p:nvSpPr>
        <p:spPr>
          <a:xfrm>
            <a:off x="7885508" y="4500562"/>
            <a:ext cx="565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43" name="Google Shape;143;p26"/>
          <p:cNvSpPr txBox="1"/>
          <p:nvPr/>
        </p:nvSpPr>
        <p:spPr>
          <a:xfrm>
            <a:off x="742950" y="663597"/>
            <a:ext cx="457200" cy="4386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6000"/>
              <a:buFont typeface="Sorts Mill Goudy"/>
              <a:buNone/>
            </a:pPr>
            <a:r>
              <a:rPr b="0" i="0" lang="en" sz="6000" u="none" cap="none" strike="noStrike">
                <a:solidFill>
                  <a:schemeClr val="lt1"/>
                </a:solidFill>
                <a:latin typeface="Sorts Mill Goudy"/>
                <a:ea typeface="Sorts Mill Goudy"/>
                <a:cs typeface="Sorts Mill Goudy"/>
                <a:sym typeface="Sorts Mill Goudy"/>
              </a:rPr>
              <a:t>“</a:t>
            </a:r>
            <a:endParaRPr sz="1100"/>
          </a:p>
        </p:txBody>
      </p:sp>
      <p:sp>
        <p:nvSpPr>
          <p:cNvPr id="144" name="Google Shape;144;p26"/>
          <p:cNvSpPr txBox="1"/>
          <p:nvPr/>
        </p:nvSpPr>
        <p:spPr>
          <a:xfrm>
            <a:off x="7878537" y="2196194"/>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Sorts Mill Goudy"/>
              <a:buNone/>
            </a:pPr>
            <a:r>
              <a:rPr b="0" i="0" lang="en" sz="6000" u="none" cap="none" strike="noStrike">
                <a:solidFill>
                  <a:schemeClr val="lt1"/>
                </a:solidFill>
                <a:latin typeface="Sorts Mill Goudy"/>
                <a:ea typeface="Sorts Mill Goudy"/>
                <a:cs typeface="Sorts Mill Goudy"/>
                <a:sym typeface="Sorts Mill Goudy"/>
              </a:rPr>
              <a:t>”</a:t>
            </a:r>
            <a:endParaRPr sz="11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45" name="Shape 145"/>
        <p:cNvGrpSpPr/>
        <p:nvPr/>
      </p:nvGrpSpPr>
      <p:grpSpPr>
        <a:xfrm>
          <a:off x="0" y="0"/>
          <a:ext cx="0" cy="0"/>
          <a:chOff x="0" y="0"/>
          <a:chExt cx="0" cy="0"/>
        </a:xfrm>
      </p:grpSpPr>
      <p:sp>
        <p:nvSpPr>
          <p:cNvPr id="146" name="Google Shape;146;p27"/>
          <p:cNvSpPr txBox="1"/>
          <p:nvPr>
            <p:ph type="title"/>
          </p:nvPr>
        </p:nvSpPr>
        <p:spPr>
          <a:xfrm>
            <a:off x="685346" y="1595207"/>
            <a:ext cx="7765500" cy="1884000"/>
          </a:xfrm>
          <a:prstGeom prst="rect">
            <a:avLst/>
          </a:prstGeom>
          <a:noFill/>
          <a:ln>
            <a:noFill/>
          </a:ln>
          <a:effectLst>
            <a:outerShdw blurRad="25400">
              <a:srgbClr val="000000">
                <a:alpha val="45880"/>
              </a:srgbClr>
            </a:outerShdw>
          </a:effectLst>
        </p:spPr>
        <p:txBody>
          <a:bodyPr anchorCtr="0" anchor="b" bIns="34275" lIns="68575" spcFirstLastPara="1" rIns="68575" wrap="square" tIns="34275">
            <a:normAutofit/>
          </a:bodyPr>
          <a:lstStyle>
            <a:lvl1pPr lvl="0" rtl="0" algn="ctr">
              <a:lnSpc>
                <a:spcPct val="90000"/>
              </a:lnSpc>
              <a:spcBef>
                <a:spcPts val="0"/>
              </a:spcBef>
              <a:spcAft>
                <a:spcPts val="0"/>
              </a:spcAft>
              <a:buClr>
                <a:schemeClr val="lt2"/>
              </a:buClr>
              <a:buSzPts val="2400"/>
              <a:buFont typeface="Sorts Mill Goudy"/>
              <a:buNone/>
              <a:defRPr sz="24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7" name="Google Shape;147;p27"/>
          <p:cNvSpPr txBox="1"/>
          <p:nvPr>
            <p:ph idx="1" type="body"/>
          </p:nvPr>
        </p:nvSpPr>
        <p:spPr>
          <a:xfrm>
            <a:off x="685338" y="3487917"/>
            <a:ext cx="7764000" cy="8556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228600" lvl="0" marL="457200" rtl="0" algn="ctr">
              <a:lnSpc>
                <a:spcPct val="110000"/>
              </a:lnSpc>
              <a:spcBef>
                <a:spcPts val="200"/>
              </a:spcBef>
              <a:spcAft>
                <a:spcPts val="0"/>
              </a:spcAft>
              <a:buSzPts val="800"/>
              <a:buNone/>
              <a:defRPr sz="1200"/>
            </a:lvl1pPr>
            <a:lvl2pPr indent="-228600" lvl="1" marL="914400" rtl="0" algn="l">
              <a:spcBef>
                <a:spcPts val="500"/>
              </a:spcBef>
              <a:spcAft>
                <a:spcPts val="0"/>
              </a:spcAft>
              <a:buSzPts val="700"/>
              <a:buNone/>
              <a:defRPr sz="1100"/>
            </a:lvl2pPr>
            <a:lvl3pPr indent="-228600" lvl="2" marL="1371600" rtl="0" algn="l">
              <a:spcBef>
                <a:spcPts val="500"/>
              </a:spcBef>
              <a:spcAft>
                <a:spcPts val="0"/>
              </a:spcAft>
              <a:buSzPts val="600"/>
              <a:buNone/>
              <a:defRPr sz="900"/>
            </a:lvl3pPr>
            <a:lvl4pPr indent="-228600" lvl="3" marL="1828800" rtl="0" algn="l">
              <a:spcBef>
                <a:spcPts val="500"/>
              </a:spcBef>
              <a:spcAft>
                <a:spcPts val="0"/>
              </a:spcAft>
              <a:buSzPts val="500"/>
              <a:buNone/>
              <a:defRPr sz="800"/>
            </a:lvl4pPr>
            <a:lvl5pPr indent="-228600" lvl="4" marL="2286000" rtl="0" algn="l">
              <a:spcBef>
                <a:spcPts val="500"/>
              </a:spcBef>
              <a:spcAft>
                <a:spcPts val="0"/>
              </a:spcAft>
              <a:buSzPts val="500"/>
              <a:buNone/>
              <a:defRPr sz="800"/>
            </a:lvl5pPr>
            <a:lvl6pPr indent="-228600" lvl="5" marL="2743200" rtl="0" algn="l">
              <a:spcBef>
                <a:spcPts val="500"/>
              </a:spcBef>
              <a:spcAft>
                <a:spcPts val="0"/>
              </a:spcAft>
              <a:buSzPts val="500"/>
              <a:buNone/>
              <a:defRPr sz="800"/>
            </a:lvl6pPr>
            <a:lvl7pPr indent="-228600" lvl="6" marL="3200400" rtl="0" algn="l">
              <a:spcBef>
                <a:spcPts val="500"/>
              </a:spcBef>
              <a:spcAft>
                <a:spcPts val="0"/>
              </a:spcAft>
              <a:buSzPts val="500"/>
              <a:buNone/>
              <a:defRPr sz="800"/>
            </a:lvl7pPr>
            <a:lvl8pPr indent="-228600" lvl="7" marL="3657600" rtl="0" algn="l">
              <a:spcBef>
                <a:spcPts val="500"/>
              </a:spcBef>
              <a:spcAft>
                <a:spcPts val="0"/>
              </a:spcAft>
              <a:buSzPts val="500"/>
              <a:buNone/>
              <a:defRPr sz="800"/>
            </a:lvl8pPr>
            <a:lvl9pPr indent="-228600" lvl="8" marL="4114800" rtl="0" algn="l">
              <a:spcBef>
                <a:spcPts val="500"/>
              </a:spcBef>
              <a:spcAft>
                <a:spcPts val="500"/>
              </a:spcAft>
              <a:buSzPts val="500"/>
              <a:buNone/>
              <a:defRPr sz="800"/>
            </a:lvl9pPr>
          </a:lstStyle>
          <a:p/>
        </p:txBody>
      </p:sp>
      <p:sp>
        <p:nvSpPr>
          <p:cNvPr id="148" name="Google Shape;148;p27"/>
          <p:cNvSpPr txBox="1"/>
          <p:nvPr>
            <p:ph idx="10" type="dt"/>
          </p:nvPr>
        </p:nvSpPr>
        <p:spPr>
          <a:xfrm>
            <a:off x="5759052" y="4500562"/>
            <a:ext cx="20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9" name="Google Shape;149;p27"/>
          <p:cNvSpPr txBox="1"/>
          <p:nvPr>
            <p:ph idx="11" type="ftr"/>
          </p:nvPr>
        </p:nvSpPr>
        <p:spPr>
          <a:xfrm>
            <a:off x="685346" y="4500562"/>
            <a:ext cx="5004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0" name="Google Shape;150;p27"/>
          <p:cNvSpPr txBox="1"/>
          <p:nvPr>
            <p:ph idx="12" type="sldNum"/>
          </p:nvPr>
        </p:nvSpPr>
        <p:spPr>
          <a:xfrm>
            <a:off x="7885508" y="4500562"/>
            <a:ext cx="565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51" name="Shape 151"/>
        <p:cNvGrpSpPr/>
        <p:nvPr/>
      </p:nvGrpSpPr>
      <p:grpSpPr>
        <a:xfrm>
          <a:off x="0" y="0"/>
          <a:ext cx="0" cy="0"/>
          <a:chOff x="0" y="0"/>
          <a:chExt cx="0" cy="0"/>
        </a:xfrm>
      </p:grpSpPr>
      <p:sp>
        <p:nvSpPr>
          <p:cNvPr id="152" name="Google Shape;152;p28"/>
          <p:cNvSpPr txBox="1"/>
          <p:nvPr>
            <p:ph type="title"/>
          </p:nvPr>
        </p:nvSpPr>
        <p:spPr>
          <a:xfrm>
            <a:off x="685346" y="457200"/>
            <a:ext cx="7765500" cy="727800"/>
          </a:xfrm>
          <a:prstGeom prst="rect">
            <a:avLst/>
          </a:prstGeom>
          <a:noFill/>
          <a:ln>
            <a:noFill/>
          </a:ln>
          <a:effectLst>
            <a:outerShdw blurRad="25400">
              <a:srgbClr val="000000">
                <a:alpha val="45880"/>
              </a:srgbClr>
            </a:outerShdw>
          </a:effectLst>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2"/>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3" name="Google Shape;153;p28"/>
          <p:cNvSpPr txBox="1"/>
          <p:nvPr>
            <p:ph idx="1" type="body"/>
          </p:nvPr>
        </p:nvSpPr>
        <p:spPr>
          <a:xfrm>
            <a:off x="685346" y="1414463"/>
            <a:ext cx="2475600" cy="573600"/>
          </a:xfrm>
          <a:prstGeom prst="rect">
            <a:avLst/>
          </a:prstGeom>
          <a:noFill/>
          <a:ln>
            <a:noFill/>
          </a:ln>
          <a:effectLst>
            <a:outerShdw blurRad="25400">
              <a:srgbClr val="000000">
                <a:alpha val="45880"/>
              </a:srgbClr>
            </a:outerShdw>
          </a:effectLst>
        </p:spPr>
        <p:txBody>
          <a:bodyPr anchorCtr="0" anchor="b" bIns="34275" lIns="68575" spcFirstLastPara="1" rIns="68575" wrap="square" tIns="34275">
            <a:noAutofit/>
          </a:bodyPr>
          <a:lstStyle>
            <a:lvl1pPr indent="-228600" lvl="0" marL="457200" rtl="0" algn="ctr">
              <a:lnSpc>
                <a:spcPct val="110000"/>
              </a:lnSpc>
              <a:spcBef>
                <a:spcPts val="300"/>
              </a:spcBef>
              <a:spcAft>
                <a:spcPts val="0"/>
              </a:spcAft>
              <a:buSzPts val="1200"/>
              <a:buNone/>
              <a:defRPr b="0" sz="1700">
                <a:solidFill>
                  <a:schemeClr val="lt1"/>
                </a:solidFill>
              </a:defRPr>
            </a:lvl1pPr>
            <a:lvl2pPr indent="-228600" lvl="1" marL="914400" rtl="0" algn="l">
              <a:spcBef>
                <a:spcPts val="500"/>
              </a:spcBef>
              <a:spcAft>
                <a:spcPts val="0"/>
              </a:spcAft>
              <a:buSzPts val="1100"/>
              <a:buNone/>
              <a:defRPr b="1" sz="1500"/>
            </a:lvl2pPr>
            <a:lvl3pPr indent="-228600" lvl="2" marL="1371600" rtl="0" algn="l">
              <a:spcBef>
                <a:spcPts val="500"/>
              </a:spcBef>
              <a:spcAft>
                <a:spcPts val="0"/>
              </a:spcAft>
              <a:buSzPts val="900"/>
              <a:buNone/>
              <a:defRPr b="1" sz="1400"/>
            </a:lvl3pPr>
            <a:lvl4pPr indent="-228600" lvl="3" marL="1828800" rtl="0" algn="l">
              <a:spcBef>
                <a:spcPts val="500"/>
              </a:spcBef>
              <a:spcAft>
                <a:spcPts val="0"/>
              </a:spcAft>
              <a:buSzPts val="800"/>
              <a:buNone/>
              <a:defRPr b="1" sz="1200"/>
            </a:lvl4pPr>
            <a:lvl5pPr indent="-228600" lvl="4" marL="2286000" rtl="0" algn="l">
              <a:spcBef>
                <a:spcPts val="500"/>
              </a:spcBef>
              <a:spcAft>
                <a:spcPts val="0"/>
              </a:spcAft>
              <a:buSzPts val="800"/>
              <a:buNone/>
              <a:defRPr b="1" sz="1200"/>
            </a:lvl5pPr>
            <a:lvl6pPr indent="-228600" lvl="5" marL="2743200" rtl="0" algn="l">
              <a:spcBef>
                <a:spcPts val="500"/>
              </a:spcBef>
              <a:spcAft>
                <a:spcPts val="0"/>
              </a:spcAft>
              <a:buSzPts val="800"/>
              <a:buNone/>
              <a:defRPr b="1" sz="1200"/>
            </a:lvl6pPr>
            <a:lvl7pPr indent="-228600" lvl="6" marL="3200400" rtl="0" algn="l">
              <a:spcBef>
                <a:spcPts val="500"/>
              </a:spcBef>
              <a:spcAft>
                <a:spcPts val="0"/>
              </a:spcAft>
              <a:buSzPts val="800"/>
              <a:buNone/>
              <a:defRPr b="1" sz="1200"/>
            </a:lvl7pPr>
            <a:lvl8pPr indent="-228600" lvl="7" marL="3657600" rtl="0" algn="l">
              <a:spcBef>
                <a:spcPts val="500"/>
              </a:spcBef>
              <a:spcAft>
                <a:spcPts val="0"/>
              </a:spcAft>
              <a:buSzPts val="800"/>
              <a:buNone/>
              <a:defRPr b="1" sz="1200"/>
            </a:lvl8pPr>
            <a:lvl9pPr indent="-228600" lvl="8" marL="4114800" rtl="0" algn="l">
              <a:spcBef>
                <a:spcPts val="500"/>
              </a:spcBef>
              <a:spcAft>
                <a:spcPts val="500"/>
              </a:spcAft>
              <a:buSzPts val="800"/>
              <a:buNone/>
              <a:defRPr b="1" sz="1200"/>
            </a:lvl9pPr>
          </a:lstStyle>
          <a:p/>
        </p:txBody>
      </p:sp>
      <p:sp>
        <p:nvSpPr>
          <p:cNvPr id="154" name="Google Shape;154;p28"/>
          <p:cNvSpPr txBox="1"/>
          <p:nvPr>
            <p:ph idx="2" type="body"/>
          </p:nvPr>
        </p:nvSpPr>
        <p:spPr>
          <a:xfrm>
            <a:off x="685346" y="2076084"/>
            <a:ext cx="2475600" cy="22674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228600" lvl="0" marL="457200" rtl="0" algn="ctr">
              <a:lnSpc>
                <a:spcPct val="110000"/>
              </a:lnSpc>
              <a:spcBef>
                <a:spcPts val="200"/>
              </a:spcBef>
              <a:spcAft>
                <a:spcPts val="0"/>
              </a:spcAft>
              <a:buSzPts val="700"/>
              <a:buNone/>
              <a:defRPr sz="1100"/>
            </a:lvl1pPr>
            <a:lvl2pPr indent="-228600" lvl="1" marL="914400" rtl="0" algn="l">
              <a:spcBef>
                <a:spcPts val="500"/>
              </a:spcBef>
              <a:spcAft>
                <a:spcPts val="0"/>
              </a:spcAft>
              <a:buSzPts val="600"/>
              <a:buNone/>
              <a:defRPr sz="900"/>
            </a:lvl2pPr>
            <a:lvl3pPr indent="-228600" lvl="2" marL="1371600" rtl="0" algn="l">
              <a:spcBef>
                <a:spcPts val="500"/>
              </a:spcBef>
              <a:spcAft>
                <a:spcPts val="0"/>
              </a:spcAft>
              <a:buSzPts val="500"/>
              <a:buNone/>
              <a:defRPr sz="800"/>
            </a:lvl3pPr>
            <a:lvl4pPr indent="-228600" lvl="3" marL="1828800" rtl="0" algn="l">
              <a:spcBef>
                <a:spcPts val="500"/>
              </a:spcBef>
              <a:spcAft>
                <a:spcPts val="0"/>
              </a:spcAft>
              <a:buSzPts val="500"/>
              <a:buNone/>
              <a:defRPr sz="700"/>
            </a:lvl4pPr>
            <a:lvl5pPr indent="-228600" lvl="4" marL="2286000" rtl="0" algn="l">
              <a:spcBef>
                <a:spcPts val="500"/>
              </a:spcBef>
              <a:spcAft>
                <a:spcPts val="0"/>
              </a:spcAft>
              <a:buSzPts val="500"/>
              <a:buNone/>
              <a:defRPr sz="700"/>
            </a:lvl5pPr>
            <a:lvl6pPr indent="-228600" lvl="5" marL="2743200" rtl="0" algn="l">
              <a:spcBef>
                <a:spcPts val="500"/>
              </a:spcBef>
              <a:spcAft>
                <a:spcPts val="0"/>
              </a:spcAft>
              <a:buSzPts val="500"/>
              <a:buNone/>
              <a:defRPr sz="700"/>
            </a:lvl6pPr>
            <a:lvl7pPr indent="-228600" lvl="6" marL="3200400" rtl="0" algn="l">
              <a:spcBef>
                <a:spcPts val="500"/>
              </a:spcBef>
              <a:spcAft>
                <a:spcPts val="0"/>
              </a:spcAft>
              <a:buSzPts val="500"/>
              <a:buNone/>
              <a:defRPr sz="700"/>
            </a:lvl7pPr>
            <a:lvl8pPr indent="-228600" lvl="7" marL="3657600" rtl="0" algn="l">
              <a:spcBef>
                <a:spcPts val="500"/>
              </a:spcBef>
              <a:spcAft>
                <a:spcPts val="0"/>
              </a:spcAft>
              <a:buSzPts val="500"/>
              <a:buNone/>
              <a:defRPr sz="700"/>
            </a:lvl8pPr>
            <a:lvl9pPr indent="-228600" lvl="8" marL="4114800" rtl="0" algn="l">
              <a:spcBef>
                <a:spcPts val="500"/>
              </a:spcBef>
              <a:spcAft>
                <a:spcPts val="500"/>
              </a:spcAft>
              <a:buSzPts val="500"/>
              <a:buNone/>
              <a:defRPr sz="700"/>
            </a:lvl9pPr>
          </a:lstStyle>
          <a:p/>
        </p:txBody>
      </p:sp>
      <p:sp>
        <p:nvSpPr>
          <p:cNvPr id="155" name="Google Shape;155;p28"/>
          <p:cNvSpPr txBox="1"/>
          <p:nvPr>
            <p:ph idx="3" type="body"/>
          </p:nvPr>
        </p:nvSpPr>
        <p:spPr>
          <a:xfrm>
            <a:off x="3335033" y="1414462"/>
            <a:ext cx="2475600" cy="573600"/>
          </a:xfrm>
          <a:prstGeom prst="rect">
            <a:avLst/>
          </a:prstGeom>
          <a:noFill/>
          <a:ln>
            <a:noFill/>
          </a:ln>
          <a:effectLst>
            <a:outerShdw blurRad="25400">
              <a:srgbClr val="000000">
                <a:alpha val="45880"/>
              </a:srgbClr>
            </a:outerShdw>
          </a:effectLst>
        </p:spPr>
        <p:txBody>
          <a:bodyPr anchorCtr="0" anchor="b" bIns="34275" lIns="68575" spcFirstLastPara="1" rIns="68575" wrap="square" tIns="34275">
            <a:noAutofit/>
          </a:bodyPr>
          <a:lstStyle>
            <a:lvl1pPr indent="-228600" lvl="0" marL="457200" rtl="0" algn="ctr">
              <a:lnSpc>
                <a:spcPct val="110000"/>
              </a:lnSpc>
              <a:spcBef>
                <a:spcPts val="300"/>
              </a:spcBef>
              <a:spcAft>
                <a:spcPts val="0"/>
              </a:spcAft>
              <a:buSzPts val="1200"/>
              <a:buNone/>
              <a:defRPr b="0" sz="1700">
                <a:solidFill>
                  <a:schemeClr val="lt1"/>
                </a:solidFill>
              </a:defRPr>
            </a:lvl1pPr>
            <a:lvl2pPr indent="-228600" lvl="1" marL="914400" rtl="0" algn="l">
              <a:spcBef>
                <a:spcPts val="500"/>
              </a:spcBef>
              <a:spcAft>
                <a:spcPts val="0"/>
              </a:spcAft>
              <a:buSzPts val="1100"/>
              <a:buNone/>
              <a:defRPr b="1" sz="1500"/>
            </a:lvl2pPr>
            <a:lvl3pPr indent="-228600" lvl="2" marL="1371600" rtl="0" algn="l">
              <a:spcBef>
                <a:spcPts val="500"/>
              </a:spcBef>
              <a:spcAft>
                <a:spcPts val="0"/>
              </a:spcAft>
              <a:buSzPts val="900"/>
              <a:buNone/>
              <a:defRPr b="1" sz="1400"/>
            </a:lvl3pPr>
            <a:lvl4pPr indent="-228600" lvl="3" marL="1828800" rtl="0" algn="l">
              <a:spcBef>
                <a:spcPts val="500"/>
              </a:spcBef>
              <a:spcAft>
                <a:spcPts val="0"/>
              </a:spcAft>
              <a:buSzPts val="800"/>
              <a:buNone/>
              <a:defRPr b="1" sz="1200"/>
            </a:lvl4pPr>
            <a:lvl5pPr indent="-228600" lvl="4" marL="2286000" rtl="0" algn="l">
              <a:spcBef>
                <a:spcPts val="500"/>
              </a:spcBef>
              <a:spcAft>
                <a:spcPts val="0"/>
              </a:spcAft>
              <a:buSzPts val="800"/>
              <a:buNone/>
              <a:defRPr b="1" sz="1200"/>
            </a:lvl5pPr>
            <a:lvl6pPr indent="-228600" lvl="5" marL="2743200" rtl="0" algn="l">
              <a:spcBef>
                <a:spcPts val="500"/>
              </a:spcBef>
              <a:spcAft>
                <a:spcPts val="0"/>
              </a:spcAft>
              <a:buSzPts val="800"/>
              <a:buNone/>
              <a:defRPr b="1" sz="1200"/>
            </a:lvl6pPr>
            <a:lvl7pPr indent="-228600" lvl="6" marL="3200400" rtl="0" algn="l">
              <a:spcBef>
                <a:spcPts val="500"/>
              </a:spcBef>
              <a:spcAft>
                <a:spcPts val="0"/>
              </a:spcAft>
              <a:buSzPts val="800"/>
              <a:buNone/>
              <a:defRPr b="1" sz="1200"/>
            </a:lvl7pPr>
            <a:lvl8pPr indent="-228600" lvl="7" marL="3657600" rtl="0" algn="l">
              <a:spcBef>
                <a:spcPts val="500"/>
              </a:spcBef>
              <a:spcAft>
                <a:spcPts val="0"/>
              </a:spcAft>
              <a:buSzPts val="800"/>
              <a:buNone/>
              <a:defRPr b="1" sz="1200"/>
            </a:lvl8pPr>
            <a:lvl9pPr indent="-228600" lvl="8" marL="4114800" rtl="0" algn="l">
              <a:spcBef>
                <a:spcPts val="500"/>
              </a:spcBef>
              <a:spcAft>
                <a:spcPts val="500"/>
              </a:spcAft>
              <a:buSzPts val="800"/>
              <a:buNone/>
              <a:defRPr b="1" sz="1200"/>
            </a:lvl9pPr>
          </a:lstStyle>
          <a:p/>
        </p:txBody>
      </p:sp>
      <p:sp>
        <p:nvSpPr>
          <p:cNvPr id="156" name="Google Shape;156;p28"/>
          <p:cNvSpPr txBox="1"/>
          <p:nvPr>
            <p:ph idx="4" type="body"/>
          </p:nvPr>
        </p:nvSpPr>
        <p:spPr>
          <a:xfrm>
            <a:off x="3331076" y="2076084"/>
            <a:ext cx="2475600" cy="22674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228600" lvl="0" marL="457200" rtl="0" algn="ctr">
              <a:lnSpc>
                <a:spcPct val="110000"/>
              </a:lnSpc>
              <a:spcBef>
                <a:spcPts val="200"/>
              </a:spcBef>
              <a:spcAft>
                <a:spcPts val="0"/>
              </a:spcAft>
              <a:buSzPts val="700"/>
              <a:buNone/>
              <a:defRPr sz="1100"/>
            </a:lvl1pPr>
            <a:lvl2pPr indent="-228600" lvl="1" marL="914400" rtl="0" algn="l">
              <a:spcBef>
                <a:spcPts val="500"/>
              </a:spcBef>
              <a:spcAft>
                <a:spcPts val="0"/>
              </a:spcAft>
              <a:buSzPts val="600"/>
              <a:buNone/>
              <a:defRPr sz="900"/>
            </a:lvl2pPr>
            <a:lvl3pPr indent="-228600" lvl="2" marL="1371600" rtl="0" algn="l">
              <a:spcBef>
                <a:spcPts val="500"/>
              </a:spcBef>
              <a:spcAft>
                <a:spcPts val="0"/>
              </a:spcAft>
              <a:buSzPts val="500"/>
              <a:buNone/>
              <a:defRPr sz="800"/>
            </a:lvl3pPr>
            <a:lvl4pPr indent="-228600" lvl="3" marL="1828800" rtl="0" algn="l">
              <a:spcBef>
                <a:spcPts val="500"/>
              </a:spcBef>
              <a:spcAft>
                <a:spcPts val="0"/>
              </a:spcAft>
              <a:buSzPts val="500"/>
              <a:buNone/>
              <a:defRPr sz="700"/>
            </a:lvl4pPr>
            <a:lvl5pPr indent="-228600" lvl="4" marL="2286000" rtl="0" algn="l">
              <a:spcBef>
                <a:spcPts val="500"/>
              </a:spcBef>
              <a:spcAft>
                <a:spcPts val="0"/>
              </a:spcAft>
              <a:buSzPts val="500"/>
              <a:buNone/>
              <a:defRPr sz="700"/>
            </a:lvl5pPr>
            <a:lvl6pPr indent="-228600" lvl="5" marL="2743200" rtl="0" algn="l">
              <a:spcBef>
                <a:spcPts val="500"/>
              </a:spcBef>
              <a:spcAft>
                <a:spcPts val="0"/>
              </a:spcAft>
              <a:buSzPts val="500"/>
              <a:buNone/>
              <a:defRPr sz="700"/>
            </a:lvl6pPr>
            <a:lvl7pPr indent="-228600" lvl="6" marL="3200400" rtl="0" algn="l">
              <a:spcBef>
                <a:spcPts val="500"/>
              </a:spcBef>
              <a:spcAft>
                <a:spcPts val="0"/>
              </a:spcAft>
              <a:buSzPts val="500"/>
              <a:buNone/>
              <a:defRPr sz="700"/>
            </a:lvl7pPr>
            <a:lvl8pPr indent="-228600" lvl="7" marL="3657600" rtl="0" algn="l">
              <a:spcBef>
                <a:spcPts val="500"/>
              </a:spcBef>
              <a:spcAft>
                <a:spcPts val="0"/>
              </a:spcAft>
              <a:buSzPts val="500"/>
              <a:buNone/>
              <a:defRPr sz="700"/>
            </a:lvl8pPr>
            <a:lvl9pPr indent="-228600" lvl="8" marL="4114800" rtl="0" algn="l">
              <a:spcBef>
                <a:spcPts val="500"/>
              </a:spcBef>
              <a:spcAft>
                <a:spcPts val="500"/>
              </a:spcAft>
              <a:buSzPts val="500"/>
              <a:buNone/>
              <a:defRPr sz="700"/>
            </a:lvl9pPr>
          </a:lstStyle>
          <a:p/>
        </p:txBody>
      </p:sp>
      <p:sp>
        <p:nvSpPr>
          <p:cNvPr id="157" name="Google Shape;157;p28"/>
          <p:cNvSpPr txBox="1"/>
          <p:nvPr>
            <p:ph idx="5" type="body"/>
          </p:nvPr>
        </p:nvSpPr>
        <p:spPr>
          <a:xfrm>
            <a:off x="5974929" y="1414463"/>
            <a:ext cx="2475600" cy="573600"/>
          </a:xfrm>
          <a:prstGeom prst="rect">
            <a:avLst/>
          </a:prstGeom>
          <a:noFill/>
          <a:ln>
            <a:noFill/>
          </a:ln>
          <a:effectLst>
            <a:outerShdw blurRad="25400">
              <a:srgbClr val="000000">
                <a:alpha val="45880"/>
              </a:srgbClr>
            </a:outerShdw>
          </a:effectLst>
        </p:spPr>
        <p:txBody>
          <a:bodyPr anchorCtr="0" anchor="b" bIns="34275" lIns="68575" spcFirstLastPara="1" rIns="68575" wrap="square" tIns="34275">
            <a:noAutofit/>
          </a:bodyPr>
          <a:lstStyle>
            <a:lvl1pPr indent="-228600" lvl="0" marL="457200" rtl="0" algn="ctr">
              <a:lnSpc>
                <a:spcPct val="110000"/>
              </a:lnSpc>
              <a:spcBef>
                <a:spcPts val="300"/>
              </a:spcBef>
              <a:spcAft>
                <a:spcPts val="0"/>
              </a:spcAft>
              <a:buSzPts val="1200"/>
              <a:buNone/>
              <a:defRPr b="0" sz="1700">
                <a:solidFill>
                  <a:schemeClr val="lt1"/>
                </a:solidFill>
              </a:defRPr>
            </a:lvl1pPr>
            <a:lvl2pPr indent="-228600" lvl="1" marL="914400" rtl="0" algn="l">
              <a:spcBef>
                <a:spcPts val="500"/>
              </a:spcBef>
              <a:spcAft>
                <a:spcPts val="0"/>
              </a:spcAft>
              <a:buSzPts val="1100"/>
              <a:buNone/>
              <a:defRPr b="1" sz="1500"/>
            </a:lvl2pPr>
            <a:lvl3pPr indent="-228600" lvl="2" marL="1371600" rtl="0" algn="l">
              <a:spcBef>
                <a:spcPts val="500"/>
              </a:spcBef>
              <a:spcAft>
                <a:spcPts val="0"/>
              </a:spcAft>
              <a:buSzPts val="900"/>
              <a:buNone/>
              <a:defRPr b="1" sz="1400"/>
            </a:lvl3pPr>
            <a:lvl4pPr indent="-228600" lvl="3" marL="1828800" rtl="0" algn="l">
              <a:spcBef>
                <a:spcPts val="500"/>
              </a:spcBef>
              <a:spcAft>
                <a:spcPts val="0"/>
              </a:spcAft>
              <a:buSzPts val="800"/>
              <a:buNone/>
              <a:defRPr b="1" sz="1200"/>
            </a:lvl4pPr>
            <a:lvl5pPr indent="-228600" lvl="4" marL="2286000" rtl="0" algn="l">
              <a:spcBef>
                <a:spcPts val="500"/>
              </a:spcBef>
              <a:spcAft>
                <a:spcPts val="0"/>
              </a:spcAft>
              <a:buSzPts val="800"/>
              <a:buNone/>
              <a:defRPr b="1" sz="1200"/>
            </a:lvl5pPr>
            <a:lvl6pPr indent="-228600" lvl="5" marL="2743200" rtl="0" algn="l">
              <a:spcBef>
                <a:spcPts val="500"/>
              </a:spcBef>
              <a:spcAft>
                <a:spcPts val="0"/>
              </a:spcAft>
              <a:buSzPts val="800"/>
              <a:buNone/>
              <a:defRPr b="1" sz="1200"/>
            </a:lvl6pPr>
            <a:lvl7pPr indent="-228600" lvl="6" marL="3200400" rtl="0" algn="l">
              <a:spcBef>
                <a:spcPts val="500"/>
              </a:spcBef>
              <a:spcAft>
                <a:spcPts val="0"/>
              </a:spcAft>
              <a:buSzPts val="800"/>
              <a:buNone/>
              <a:defRPr b="1" sz="1200"/>
            </a:lvl7pPr>
            <a:lvl8pPr indent="-228600" lvl="7" marL="3657600" rtl="0" algn="l">
              <a:spcBef>
                <a:spcPts val="500"/>
              </a:spcBef>
              <a:spcAft>
                <a:spcPts val="0"/>
              </a:spcAft>
              <a:buSzPts val="800"/>
              <a:buNone/>
              <a:defRPr b="1" sz="1200"/>
            </a:lvl8pPr>
            <a:lvl9pPr indent="-228600" lvl="8" marL="4114800" rtl="0" algn="l">
              <a:spcBef>
                <a:spcPts val="500"/>
              </a:spcBef>
              <a:spcAft>
                <a:spcPts val="500"/>
              </a:spcAft>
              <a:buSzPts val="800"/>
              <a:buNone/>
              <a:defRPr b="1" sz="1200"/>
            </a:lvl9pPr>
          </a:lstStyle>
          <a:p/>
        </p:txBody>
      </p:sp>
      <p:sp>
        <p:nvSpPr>
          <p:cNvPr id="158" name="Google Shape;158;p28"/>
          <p:cNvSpPr txBox="1"/>
          <p:nvPr>
            <p:ph idx="6" type="body"/>
          </p:nvPr>
        </p:nvSpPr>
        <p:spPr>
          <a:xfrm>
            <a:off x="5974929" y="2076083"/>
            <a:ext cx="2475600" cy="22674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228600" lvl="0" marL="457200" rtl="0" algn="ctr">
              <a:lnSpc>
                <a:spcPct val="110000"/>
              </a:lnSpc>
              <a:spcBef>
                <a:spcPts val="200"/>
              </a:spcBef>
              <a:spcAft>
                <a:spcPts val="0"/>
              </a:spcAft>
              <a:buSzPts val="700"/>
              <a:buNone/>
              <a:defRPr sz="1100"/>
            </a:lvl1pPr>
            <a:lvl2pPr indent="-228600" lvl="1" marL="914400" rtl="0" algn="l">
              <a:spcBef>
                <a:spcPts val="500"/>
              </a:spcBef>
              <a:spcAft>
                <a:spcPts val="0"/>
              </a:spcAft>
              <a:buSzPts val="600"/>
              <a:buNone/>
              <a:defRPr sz="900"/>
            </a:lvl2pPr>
            <a:lvl3pPr indent="-228600" lvl="2" marL="1371600" rtl="0" algn="l">
              <a:spcBef>
                <a:spcPts val="500"/>
              </a:spcBef>
              <a:spcAft>
                <a:spcPts val="0"/>
              </a:spcAft>
              <a:buSzPts val="500"/>
              <a:buNone/>
              <a:defRPr sz="800"/>
            </a:lvl3pPr>
            <a:lvl4pPr indent="-228600" lvl="3" marL="1828800" rtl="0" algn="l">
              <a:spcBef>
                <a:spcPts val="500"/>
              </a:spcBef>
              <a:spcAft>
                <a:spcPts val="0"/>
              </a:spcAft>
              <a:buSzPts val="500"/>
              <a:buNone/>
              <a:defRPr sz="700"/>
            </a:lvl4pPr>
            <a:lvl5pPr indent="-228600" lvl="4" marL="2286000" rtl="0" algn="l">
              <a:spcBef>
                <a:spcPts val="500"/>
              </a:spcBef>
              <a:spcAft>
                <a:spcPts val="0"/>
              </a:spcAft>
              <a:buSzPts val="500"/>
              <a:buNone/>
              <a:defRPr sz="700"/>
            </a:lvl5pPr>
            <a:lvl6pPr indent="-228600" lvl="5" marL="2743200" rtl="0" algn="l">
              <a:spcBef>
                <a:spcPts val="500"/>
              </a:spcBef>
              <a:spcAft>
                <a:spcPts val="0"/>
              </a:spcAft>
              <a:buSzPts val="500"/>
              <a:buNone/>
              <a:defRPr sz="700"/>
            </a:lvl6pPr>
            <a:lvl7pPr indent="-228600" lvl="6" marL="3200400" rtl="0" algn="l">
              <a:spcBef>
                <a:spcPts val="500"/>
              </a:spcBef>
              <a:spcAft>
                <a:spcPts val="0"/>
              </a:spcAft>
              <a:buSzPts val="500"/>
              <a:buNone/>
              <a:defRPr sz="700"/>
            </a:lvl7pPr>
            <a:lvl8pPr indent="-228600" lvl="7" marL="3657600" rtl="0" algn="l">
              <a:spcBef>
                <a:spcPts val="500"/>
              </a:spcBef>
              <a:spcAft>
                <a:spcPts val="0"/>
              </a:spcAft>
              <a:buSzPts val="500"/>
              <a:buNone/>
              <a:defRPr sz="700"/>
            </a:lvl8pPr>
            <a:lvl9pPr indent="-228600" lvl="8" marL="4114800" rtl="0" algn="l">
              <a:spcBef>
                <a:spcPts val="500"/>
              </a:spcBef>
              <a:spcAft>
                <a:spcPts val="500"/>
              </a:spcAft>
              <a:buSzPts val="500"/>
              <a:buNone/>
              <a:defRPr sz="700"/>
            </a:lvl9pPr>
          </a:lstStyle>
          <a:p/>
        </p:txBody>
      </p:sp>
      <p:sp>
        <p:nvSpPr>
          <p:cNvPr id="159" name="Google Shape;159;p28"/>
          <p:cNvSpPr txBox="1"/>
          <p:nvPr>
            <p:ph idx="10" type="dt"/>
          </p:nvPr>
        </p:nvSpPr>
        <p:spPr>
          <a:xfrm>
            <a:off x="5759052" y="4500562"/>
            <a:ext cx="20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0" name="Google Shape;160;p28"/>
          <p:cNvSpPr txBox="1"/>
          <p:nvPr>
            <p:ph idx="11" type="ftr"/>
          </p:nvPr>
        </p:nvSpPr>
        <p:spPr>
          <a:xfrm>
            <a:off x="685346" y="4500562"/>
            <a:ext cx="5004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1" name="Google Shape;161;p28"/>
          <p:cNvSpPr txBox="1"/>
          <p:nvPr>
            <p:ph idx="12" type="sldNum"/>
          </p:nvPr>
        </p:nvSpPr>
        <p:spPr>
          <a:xfrm>
            <a:off x="7885508" y="4500562"/>
            <a:ext cx="565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62" name="Shape 162"/>
        <p:cNvGrpSpPr/>
        <p:nvPr/>
      </p:nvGrpSpPr>
      <p:grpSpPr>
        <a:xfrm>
          <a:off x="0" y="0"/>
          <a:ext cx="0" cy="0"/>
          <a:chOff x="0" y="0"/>
          <a:chExt cx="0" cy="0"/>
        </a:xfrm>
      </p:grpSpPr>
      <p:pic>
        <p:nvPicPr>
          <p:cNvPr descr="Slate-V2-HD-3colPhotoInset.png" id="163" name="Google Shape;163;p29"/>
          <p:cNvPicPr preferRelativeResize="0"/>
          <p:nvPr/>
        </p:nvPicPr>
        <p:blipFill rotWithShape="1">
          <a:blip r:embed="rId2">
            <a:alphaModFix/>
          </a:blip>
          <a:srcRect b="0" l="0" r="0" t="0"/>
          <a:stretch/>
        </p:blipFill>
        <p:spPr>
          <a:xfrm>
            <a:off x="673471" y="1363661"/>
            <a:ext cx="2504980" cy="1385889"/>
          </a:xfrm>
          <a:prstGeom prst="rect">
            <a:avLst/>
          </a:prstGeom>
          <a:noFill/>
          <a:ln>
            <a:noFill/>
          </a:ln>
        </p:spPr>
      </p:pic>
      <p:pic>
        <p:nvPicPr>
          <p:cNvPr descr="Slate-V2-HD-3colPhotoInset.png" id="164" name="Google Shape;164;p29"/>
          <p:cNvPicPr preferRelativeResize="0"/>
          <p:nvPr/>
        </p:nvPicPr>
        <p:blipFill rotWithShape="1">
          <a:blip r:embed="rId2">
            <a:alphaModFix/>
          </a:blip>
          <a:srcRect b="0" l="0" r="0" t="0"/>
          <a:stretch/>
        </p:blipFill>
        <p:spPr>
          <a:xfrm>
            <a:off x="3302850" y="1363661"/>
            <a:ext cx="2504980" cy="1385889"/>
          </a:xfrm>
          <a:prstGeom prst="rect">
            <a:avLst/>
          </a:prstGeom>
          <a:noFill/>
          <a:ln>
            <a:noFill/>
          </a:ln>
        </p:spPr>
      </p:pic>
      <p:pic>
        <p:nvPicPr>
          <p:cNvPr descr="Slate-V2-HD-3colPhotoInset.png" id="165" name="Google Shape;165;p29"/>
          <p:cNvPicPr preferRelativeResize="0"/>
          <p:nvPr/>
        </p:nvPicPr>
        <p:blipFill rotWithShape="1">
          <a:blip r:embed="rId2">
            <a:alphaModFix/>
          </a:blip>
          <a:srcRect b="0" l="0" r="0" t="0"/>
          <a:stretch/>
        </p:blipFill>
        <p:spPr>
          <a:xfrm>
            <a:off x="5952038" y="1363661"/>
            <a:ext cx="2504980" cy="1385889"/>
          </a:xfrm>
          <a:prstGeom prst="rect">
            <a:avLst/>
          </a:prstGeom>
          <a:noFill/>
          <a:ln>
            <a:noFill/>
          </a:ln>
        </p:spPr>
      </p:pic>
      <p:sp>
        <p:nvSpPr>
          <p:cNvPr id="166" name="Google Shape;166;p29"/>
          <p:cNvSpPr txBox="1"/>
          <p:nvPr>
            <p:ph type="title"/>
          </p:nvPr>
        </p:nvSpPr>
        <p:spPr>
          <a:xfrm>
            <a:off x="685346" y="457200"/>
            <a:ext cx="7765500" cy="727800"/>
          </a:xfrm>
          <a:prstGeom prst="rect">
            <a:avLst/>
          </a:prstGeom>
          <a:noFill/>
          <a:ln>
            <a:noFill/>
          </a:ln>
          <a:effectLst>
            <a:outerShdw blurRad="25400">
              <a:srgbClr val="000000">
                <a:alpha val="45880"/>
              </a:srgbClr>
            </a:outerShdw>
          </a:effectLst>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2"/>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7" name="Google Shape;167;p29"/>
          <p:cNvSpPr txBox="1"/>
          <p:nvPr>
            <p:ph idx="1" type="body"/>
          </p:nvPr>
        </p:nvSpPr>
        <p:spPr>
          <a:xfrm>
            <a:off x="685346" y="2928080"/>
            <a:ext cx="2475600" cy="432300"/>
          </a:xfrm>
          <a:prstGeom prst="rect">
            <a:avLst/>
          </a:prstGeom>
          <a:noFill/>
          <a:ln>
            <a:noFill/>
          </a:ln>
          <a:effectLst>
            <a:outerShdw blurRad="25400">
              <a:srgbClr val="000000">
                <a:alpha val="45880"/>
              </a:srgbClr>
            </a:outerShdw>
          </a:effectLst>
        </p:spPr>
        <p:txBody>
          <a:bodyPr anchorCtr="0" anchor="b" bIns="34275" lIns="68575" spcFirstLastPara="1" rIns="68575" wrap="square" tIns="34275">
            <a:noAutofit/>
          </a:bodyPr>
          <a:lstStyle>
            <a:lvl1pPr indent="-228600" lvl="0" marL="457200" rtl="0" algn="ctr">
              <a:lnSpc>
                <a:spcPct val="110000"/>
              </a:lnSpc>
              <a:spcBef>
                <a:spcPts val="300"/>
              </a:spcBef>
              <a:spcAft>
                <a:spcPts val="0"/>
              </a:spcAft>
              <a:buSzPts val="1100"/>
              <a:buNone/>
              <a:defRPr b="0" sz="1500">
                <a:solidFill>
                  <a:schemeClr val="lt1"/>
                </a:solidFill>
              </a:defRPr>
            </a:lvl1pPr>
            <a:lvl2pPr indent="-228600" lvl="1" marL="914400" rtl="0" algn="l">
              <a:spcBef>
                <a:spcPts val="500"/>
              </a:spcBef>
              <a:spcAft>
                <a:spcPts val="0"/>
              </a:spcAft>
              <a:buSzPts val="1100"/>
              <a:buNone/>
              <a:defRPr b="1" sz="1500"/>
            </a:lvl2pPr>
            <a:lvl3pPr indent="-228600" lvl="2" marL="1371600" rtl="0" algn="l">
              <a:spcBef>
                <a:spcPts val="500"/>
              </a:spcBef>
              <a:spcAft>
                <a:spcPts val="0"/>
              </a:spcAft>
              <a:buSzPts val="900"/>
              <a:buNone/>
              <a:defRPr b="1" sz="1400"/>
            </a:lvl3pPr>
            <a:lvl4pPr indent="-228600" lvl="3" marL="1828800" rtl="0" algn="l">
              <a:spcBef>
                <a:spcPts val="500"/>
              </a:spcBef>
              <a:spcAft>
                <a:spcPts val="0"/>
              </a:spcAft>
              <a:buSzPts val="800"/>
              <a:buNone/>
              <a:defRPr b="1" sz="1200"/>
            </a:lvl4pPr>
            <a:lvl5pPr indent="-228600" lvl="4" marL="2286000" rtl="0" algn="l">
              <a:spcBef>
                <a:spcPts val="500"/>
              </a:spcBef>
              <a:spcAft>
                <a:spcPts val="0"/>
              </a:spcAft>
              <a:buSzPts val="800"/>
              <a:buNone/>
              <a:defRPr b="1" sz="1200"/>
            </a:lvl5pPr>
            <a:lvl6pPr indent="-228600" lvl="5" marL="2743200" rtl="0" algn="l">
              <a:spcBef>
                <a:spcPts val="500"/>
              </a:spcBef>
              <a:spcAft>
                <a:spcPts val="0"/>
              </a:spcAft>
              <a:buSzPts val="800"/>
              <a:buNone/>
              <a:defRPr b="1" sz="1200"/>
            </a:lvl6pPr>
            <a:lvl7pPr indent="-228600" lvl="6" marL="3200400" rtl="0" algn="l">
              <a:spcBef>
                <a:spcPts val="500"/>
              </a:spcBef>
              <a:spcAft>
                <a:spcPts val="0"/>
              </a:spcAft>
              <a:buSzPts val="800"/>
              <a:buNone/>
              <a:defRPr b="1" sz="1200"/>
            </a:lvl7pPr>
            <a:lvl8pPr indent="-228600" lvl="7" marL="3657600" rtl="0" algn="l">
              <a:spcBef>
                <a:spcPts val="500"/>
              </a:spcBef>
              <a:spcAft>
                <a:spcPts val="0"/>
              </a:spcAft>
              <a:buSzPts val="800"/>
              <a:buNone/>
              <a:defRPr b="1" sz="1200"/>
            </a:lvl8pPr>
            <a:lvl9pPr indent="-228600" lvl="8" marL="4114800" rtl="0" algn="l">
              <a:spcBef>
                <a:spcPts val="500"/>
              </a:spcBef>
              <a:spcAft>
                <a:spcPts val="500"/>
              </a:spcAft>
              <a:buSzPts val="800"/>
              <a:buNone/>
              <a:defRPr b="1" sz="1200"/>
            </a:lvl9pPr>
          </a:lstStyle>
          <a:p/>
        </p:txBody>
      </p:sp>
      <p:sp>
        <p:nvSpPr>
          <p:cNvPr id="168" name="Google Shape;168;p29"/>
          <p:cNvSpPr/>
          <p:nvPr>
            <p:ph idx="2" type="pic"/>
          </p:nvPr>
        </p:nvSpPr>
        <p:spPr>
          <a:xfrm>
            <a:off x="763576" y="1454189"/>
            <a:ext cx="2319300" cy="1202100"/>
          </a:xfrm>
          <a:prstGeom prst="roundRect">
            <a:avLst>
              <a:gd fmla="val 1858" name="adj"/>
            </a:avLst>
          </a:prstGeom>
          <a:noFill/>
          <a:ln>
            <a:noFill/>
          </a:ln>
          <a:effectLst>
            <a:outerShdw blurRad="38100" dir="4440000" dist="25400">
              <a:srgbClr val="000000">
                <a:alpha val="35690"/>
              </a:srgbClr>
            </a:outerShdw>
          </a:effectLst>
        </p:spPr>
      </p:sp>
      <p:sp>
        <p:nvSpPr>
          <p:cNvPr id="169" name="Google Shape;169;p29"/>
          <p:cNvSpPr txBox="1"/>
          <p:nvPr>
            <p:ph idx="3" type="body"/>
          </p:nvPr>
        </p:nvSpPr>
        <p:spPr>
          <a:xfrm>
            <a:off x="685346" y="3429332"/>
            <a:ext cx="2475600" cy="9141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228600" lvl="0" marL="457200" rtl="0" algn="ctr">
              <a:lnSpc>
                <a:spcPct val="110000"/>
              </a:lnSpc>
              <a:spcBef>
                <a:spcPts val="200"/>
              </a:spcBef>
              <a:spcAft>
                <a:spcPts val="0"/>
              </a:spcAft>
              <a:buSzPts val="700"/>
              <a:buNone/>
              <a:defRPr sz="1100"/>
            </a:lvl1pPr>
            <a:lvl2pPr indent="-228600" lvl="1" marL="914400" rtl="0" algn="l">
              <a:spcBef>
                <a:spcPts val="500"/>
              </a:spcBef>
              <a:spcAft>
                <a:spcPts val="0"/>
              </a:spcAft>
              <a:buSzPts val="600"/>
              <a:buNone/>
              <a:defRPr sz="900"/>
            </a:lvl2pPr>
            <a:lvl3pPr indent="-228600" lvl="2" marL="1371600" rtl="0" algn="l">
              <a:spcBef>
                <a:spcPts val="500"/>
              </a:spcBef>
              <a:spcAft>
                <a:spcPts val="0"/>
              </a:spcAft>
              <a:buSzPts val="500"/>
              <a:buNone/>
              <a:defRPr sz="800"/>
            </a:lvl3pPr>
            <a:lvl4pPr indent="-228600" lvl="3" marL="1828800" rtl="0" algn="l">
              <a:spcBef>
                <a:spcPts val="500"/>
              </a:spcBef>
              <a:spcAft>
                <a:spcPts val="0"/>
              </a:spcAft>
              <a:buSzPts val="500"/>
              <a:buNone/>
              <a:defRPr sz="700"/>
            </a:lvl4pPr>
            <a:lvl5pPr indent="-228600" lvl="4" marL="2286000" rtl="0" algn="l">
              <a:spcBef>
                <a:spcPts val="500"/>
              </a:spcBef>
              <a:spcAft>
                <a:spcPts val="0"/>
              </a:spcAft>
              <a:buSzPts val="500"/>
              <a:buNone/>
              <a:defRPr sz="700"/>
            </a:lvl5pPr>
            <a:lvl6pPr indent="-228600" lvl="5" marL="2743200" rtl="0" algn="l">
              <a:spcBef>
                <a:spcPts val="500"/>
              </a:spcBef>
              <a:spcAft>
                <a:spcPts val="0"/>
              </a:spcAft>
              <a:buSzPts val="500"/>
              <a:buNone/>
              <a:defRPr sz="700"/>
            </a:lvl6pPr>
            <a:lvl7pPr indent="-228600" lvl="6" marL="3200400" rtl="0" algn="l">
              <a:spcBef>
                <a:spcPts val="500"/>
              </a:spcBef>
              <a:spcAft>
                <a:spcPts val="0"/>
              </a:spcAft>
              <a:buSzPts val="500"/>
              <a:buNone/>
              <a:defRPr sz="700"/>
            </a:lvl7pPr>
            <a:lvl8pPr indent="-228600" lvl="7" marL="3657600" rtl="0" algn="l">
              <a:spcBef>
                <a:spcPts val="500"/>
              </a:spcBef>
              <a:spcAft>
                <a:spcPts val="0"/>
              </a:spcAft>
              <a:buSzPts val="500"/>
              <a:buNone/>
              <a:defRPr sz="700"/>
            </a:lvl8pPr>
            <a:lvl9pPr indent="-228600" lvl="8" marL="4114800" rtl="0" algn="l">
              <a:spcBef>
                <a:spcPts val="500"/>
              </a:spcBef>
              <a:spcAft>
                <a:spcPts val="500"/>
              </a:spcAft>
              <a:buSzPts val="500"/>
              <a:buNone/>
              <a:defRPr sz="700"/>
            </a:lvl9pPr>
          </a:lstStyle>
          <a:p/>
        </p:txBody>
      </p:sp>
      <p:sp>
        <p:nvSpPr>
          <p:cNvPr id="170" name="Google Shape;170;p29"/>
          <p:cNvSpPr txBox="1"/>
          <p:nvPr>
            <p:ph idx="4" type="body"/>
          </p:nvPr>
        </p:nvSpPr>
        <p:spPr>
          <a:xfrm>
            <a:off x="3332091" y="2928080"/>
            <a:ext cx="2475600" cy="432300"/>
          </a:xfrm>
          <a:prstGeom prst="rect">
            <a:avLst/>
          </a:prstGeom>
          <a:noFill/>
          <a:ln>
            <a:noFill/>
          </a:ln>
          <a:effectLst>
            <a:outerShdw blurRad="25400">
              <a:srgbClr val="000000">
                <a:alpha val="45880"/>
              </a:srgbClr>
            </a:outerShdw>
          </a:effectLst>
        </p:spPr>
        <p:txBody>
          <a:bodyPr anchorCtr="0" anchor="b" bIns="34275" lIns="68575" spcFirstLastPara="1" rIns="68575" wrap="square" tIns="34275">
            <a:noAutofit/>
          </a:bodyPr>
          <a:lstStyle>
            <a:lvl1pPr indent="-228600" lvl="0" marL="457200" rtl="0" algn="ctr">
              <a:lnSpc>
                <a:spcPct val="110000"/>
              </a:lnSpc>
              <a:spcBef>
                <a:spcPts val="300"/>
              </a:spcBef>
              <a:spcAft>
                <a:spcPts val="0"/>
              </a:spcAft>
              <a:buSzPts val="1100"/>
              <a:buNone/>
              <a:defRPr b="0" sz="1500">
                <a:solidFill>
                  <a:schemeClr val="lt1"/>
                </a:solidFill>
              </a:defRPr>
            </a:lvl1pPr>
            <a:lvl2pPr indent="-228600" lvl="1" marL="914400" rtl="0" algn="l">
              <a:spcBef>
                <a:spcPts val="500"/>
              </a:spcBef>
              <a:spcAft>
                <a:spcPts val="0"/>
              </a:spcAft>
              <a:buSzPts val="1100"/>
              <a:buNone/>
              <a:defRPr b="1" sz="1500"/>
            </a:lvl2pPr>
            <a:lvl3pPr indent="-228600" lvl="2" marL="1371600" rtl="0" algn="l">
              <a:spcBef>
                <a:spcPts val="500"/>
              </a:spcBef>
              <a:spcAft>
                <a:spcPts val="0"/>
              </a:spcAft>
              <a:buSzPts val="900"/>
              <a:buNone/>
              <a:defRPr b="1" sz="1400"/>
            </a:lvl3pPr>
            <a:lvl4pPr indent="-228600" lvl="3" marL="1828800" rtl="0" algn="l">
              <a:spcBef>
                <a:spcPts val="500"/>
              </a:spcBef>
              <a:spcAft>
                <a:spcPts val="0"/>
              </a:spcAft>
              <a:buSzPts val="800"/>
              <a:buNone/>
              <a:defRPr b="1" sz="1200"/>
            </a:lvl4pPr>
            <a:lvl5pPr indent="-228600" lvl="4" marL="2286000" rtl="0" algn="l">
              <a:spcBef>
                <a:spcPts val="500"/>
              </a:spcBef>
              <a:spcAft>
                <a:spcPts val="0"/>
              </a:spcAft>
              <a:buSzPts val="800"/>
              <a:buNone/>
              <a:defRPr b="1" sz="1200"/>
            </a:lvl5pPr>
            <a:lvl6pPr indent="-228600" lvl="5" marL="2743200" rtl="0" algn="l">
              <a:spcBef>
                <a:spcPts val="500"/>
              </a:spcBef>
              <a:spcAft>
                <a:spcPts val="0"/>
              </a:spcAft>
              <a:buSzPts val="800"/>
              <a:buNone/>
              <a:defRPr b="1" sz="1200"/>
            </a:lvl6pPr>
            <a:lvl7pPr indent="-228600" lvl="6" marL="3200400" rtl="0" algn="l">
              <a:spcBef>
                <a:spcPts val="500"/>
              </a:spcBef>
              <a:spcAft>
                <a:spcPts val="0"/>
              </a:spcAft>
              <a:buSzPts val="800"/>
              <a:buNone/>
              <a:defRPr b="1" sz="1200"/>
            </a:lvl7pPr>
            <a:lvl8pPr indent="-228600" lvl="7" marL="3657600" rtl="0" algn="l">
              <a:spcBef>
                <a:spcPts val="500"/>
              </a:spcBef>
              <a:spcAft>
                <a:spcPts val="0"/>
              </a:spcAft>
              <a:buSzPts val="800"/>
              <a:buNone/>
              <a:defRPr b="1" sz="1200"/>
            </a:lvl8pPr>
            <a:lvl9pPr indent="-228600" lvl="8" marL="4114800" rtl="0" algn="l">
              <a:spcBef>
                <a:spcPts val="500"/>
              </a:spcBef>
              <a:spcAft>
                <a:spcPts val="500"/>
              </a:spcAft>
              <a:buSzPts val="800"/>
              <a:buNone/>
              <a:defRPr b="1" sz="1200"/>
            </a:lvl9pPr>
          </a:lstStyle>
          <a:p/>
        </p:txBody>
      </p:sp>
      <p:sp>
        <p:nvSpPr>
          <p:cNvPr id="171" name="Google Shape;171;p29"/>
          <p:cNvSpPr/>
          <p:nvPr>
            <p:ph idx="5" type="pic"/>
          </p:nvPr>
        </p:nvSpPr>
        <p:spPr>
          <a:xfrm>
            <a:off x="3409307" y="1454321"/>
            <a:ext cx="2319300" cy="1206300"/>
          </a:xfrm>
          <a:prstGeom prst="roundRect">
            <a:avLst>
              <a:gd fmla="val 1858" name="adj"/>
            </a:avLst>
          </a:prstGeom>
          <a:noFill/>
          <a:ln>
            <a:noFill/>
          </a:ln>
          <a:effectLst>
            <a:outerShdw blurRad="38100" dir="4440000" dist="25400">
              <a:srgbClr val="000000">
                <a:alpha val="35690"/>
              </a:srgbClr>
            </a:outerShdw>
          </a:effectLst>
        </p:spPr>
      </p:sp>
      <p:sp>
        <p:nvSpPr>
          <p:cNvPr id="172" name="Google Shape;172;p29"/>
          <p:cNvSpPr txBox="1"/>
          <p:nvPr>
            <p:ph idx="6" type="body"/>
          </p:nvPr>
        </p:nvSpPr>
        <p:spPr>
          <a:xfrm>
            <a:off x="3331076" y="3429332"/>
            <a:ext cx="2475600" cy="9141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228600" lvl="0" marL="457200" rtl="0" algn="ctr">
              <a:lnSpc>
                <a:spcPct val="110000"/>
              </a:lnSpc>
              <a:spcBef>
                <a:spcPts val="200"/>
              </a:spcBef>
              <a:spcAft>
                <a:spcPts val="0"/>
              </a:spcAft>
              <a:buSzPts val="700"/>
              <a:buNone/>
              <a:defRPr sz="1100"/>
            </a:lvl1pPr>
            <a:lvl2pPr indent="-228600" lvl="1" marL="914400" rtl="0" algn="l">
              <a:spcBef>
                <a:spcPts val="500"/>
              </a:spcBef>
              <a:spcAft>
                <a:spcPts val="0"/>
              </a:spcAft>
              <a:buSzPts val="600"/>
              <a:buNone/>
              <a:defRPr sz="900"/>
            </a:lvl2pPr>
            <a:lvl3pPr indent="-228600" lvl="2" marL="1371600" rtl="0" algn="l">
              <a:spcBef>
                <a:spcPts val="500"/>
              </a:spcBef>
              <a:spcAft>
                <a:spcPts val="0"/>
              </a:spcAft>
              <a:buSzPts val="500"/>
              <a:buNone/>
              <a:defRPr sz="800"/>
            </a:lvl3pPr>
            <a:lvl4pPr indent="-228600" lvl="3" marL="1828800" rtl="0" algn="l">
              <a:spcBef>
                <a:spcPts val="500"/>
              </a:spcBef>
              <a:spcAft>
                <a:spcPts val="0"/>
              </a:spcAft>
              <a:buSzPts val="500"/>
              <a:buNone/>
              <a:defRPr sz="700"/>
            </a:lvl4pPr>
            <a:lvl5pPr indent="-228600" lvl="4" marL="2286000" rtl="0" algn="l">
              <a:spcBef>
                <a:spcPts val="500"/>
              </a:spcBef>
              <a:spcAft>
                <a:spcPts val="0"/>
              </a:spcAft>
              <a:buSzPts val="500"/>
              <a:buNone/>
              <a:defRPr sz="700"/>
            </a:lvl5pPr>
            <a:lvl6pPr indent="-228600" lvl="5" marL="2743200" rtl="0" algn="l">
              <a:spcBef>
                <a:spcPts val="500"/>
              </a:spcBef>
              <a:spcAft>
                <a:spcPts val="0"/>
              </a:spcAft>
              <a:buSzPts val="500"/>
              <a:buNone/>
              <a:defRPr sz="700"/>
            </a:lvl6pPr>
            <a:lvl7pPr indent="-228600" lvl="6" marL="3200400" rtl="0" algn="l">
              <a:spcBef>
                <a:spcPts val="500"/>
              </a:spcBef>
              <a:spcAft>
                <a:spcPts val="0"/>
              </a:spcAft>
              <a:buSzPts val="500"/>
              <a:buNone/>
              <a:defRPr sz="700"/>
            </a:lvl7pPr>
            <a:lvl8pPr indent="-228600" lvl="7" marL="3657600" rtl="0" algn="l">
              <a:spcBef>
                <a:spcPts val="500"/>
              </a:spcBef>
              <a:spcAft>
                <a:spcPts val="0"/>
              </a:spcAft>
              <a:buSzPts val="500"/>
              <a:buNone/>
              <a:defRPr sz="700"/>
            </a:lvl8pPr>
            <a:lvl9pPr indent="-228600" lvl="8" marL="4114800" rtl="0" algn="l">
              <a:spcBef>
                <a:spcPts val="500"/>
              </a:spcBef>
              <a:spcAft>
                <a:spcPts val="500"/>
              </a:spcAft>
              <a:buSzPts val="500"/>
              <a:buNone/>
              <a:defRPr sz="700"/>
            </a:lvl9pPr>
          </a:lstStyle>
          <a:p/>
        </p:txBody>
      </p:sp>
      <p:sp>
        <p:nvSpPr>
          <p:cNvPr id="173" name="Google Shape;173;p29"/>
          <p:cNvSpPr txBox="1"/>
          <p:nvPr>
            <p:ph idx="7" type="body"/>
          </p:nvPr>
        </p:nvSpPr>
        <p:spPr>
          <a:xfrm>
            <a:off x="5975023" y="2928080"/>
            <a:ext cx="2475600" cy="432300"/>
          </a:xfrm>
          <a:prstGeom prst="rect">
            <a:avLst/>
          </a:prstGeom>
          <a:noFill/>
          <a:ln>
            <a:noFill/>
          </a:ln>
          <a:effectLst>
            <a:outerShdw blurRad="25400">
              <a:srgbClr val="000000">
                <a:alpha val="45880"/>
              </a:srgbClr>
            </a:outerShdw>
          </a:effectLst>
        </p:spPr>
        <p:txBody>
          <a:bodyPr anchorCtr="0" anchor="b" bIns="34275" lIns="68575" spcFirstLastPara="1" rIns="68575" wrap="square" tIns="34275">
            <a:noAutofit/>
          </a:bodyPr>
          <a:lstStyle>
            <a:lvl1pPr indent="-228600" lvl="0" marL="457200" rtl="0" algn="ctr">
              <a:lnSpc>
                <a:spcPct val="110000"/>
              </a:lnSpc>
              <a:spcBef>
                <a:spcPts val="300"/>
              </a:spcBef>
              <a:spcAft>
                <a:spcPts val="0"/>
              </a:spcAft>
              <a:buSzPts val="1100"/>
              <a:buNone/>
              <a:defRPr b="0" sz="1500">
                <a:solidFill>
                  <a:schemeClr val="lt1"/>
                </a:solidFill>
              </a:defRPr>
            </a:lvl1pPr>
            <a:lvl2pPr indent="-228600" lvl="1" marL="914400" rtl="0" algn="l">
              <a:spcBef>
                <a:spcPts val="500"/>
              </a:spcBef>
              <a:spcAft>
                <a:spcPts val="0"/>
              </a:spcAft>
              <a:buSzPts val="1100"/>
              <a:buNone/>
              <a:defRPr b="1" sz="1500"/>
            </a:lvl2pPr>
            <a:lvl3pPr indent="-228600" lvl="2" marL="1371600" rtl="0" algn="l">
              <a:spcBef>
                <a:spcPts val="500"/>
              </a:spcBef>
              <a:spcAft>
                <a:spcPts val="0"/>
              </a:spcAft>
              <a:buSzPts val="900"/>
              <a:buNone/>
              <a:defRPr b="1" sz="1400"/>
            </a:lvl3pPr>
            <a:lvl4pPr indent="-228600" lvl="3" marL="1828800" rtl="0" algn="l">
              <a:spcBef>
                <a:spcPts val="500"/>
              </a:spcBef>
              <a:spcAft>
                <a:spcPts val="0"/>
              </a:spcAft>
              <a:buSzPts val="800"/>
              <a:buNone/>
              <a:defRPr b="1" sz="1200"/>
            </a:lvl4pPr>
            <a:lvl5pPr indent="-228600" lvl="4" marL="2286000" rtl="0" algn="l">
              <a:spcBef>
                <a:spcPts val="500"/>
              </a:spcBef>
              <a:spcAft>
                <a:spcPts val="0"/>
              </a:spcAft>
              <a:buSzPts val="800"/>
              <a:buNone/>
              <a:defRPr b="1" sz="1200"/>
            </a:lvl5pPr>
            <a:lvl6pPr indent="-228600" lvl="5" marL="2743200" rtl="0" algn="l">
              <a:spcBef>
                <a:spcPts val="500"/>
              </a:spcBef>
              <a:spcAft>
                <a:spcPts val="0"/>
              </a:spcAft>
              <a:buSzPts val="800"/>
              <a:buNone/>
              <a:defRPr b="1" sz="1200"/>
            </a:lvl6pPr>
            <a:lvl7pPr indent="-228600" lvl="6" marL="3200400" rtl="0" algn="l">
              <a:spcBef>
                <a:spcPts val="500"/>
              </a:spcBef>
              <a:spcAft>
                <a:spcPts val="0"/>
              </a:spcAft>
              <a:buSzPts val="800"/>
              <a:buNone/>
              <a:defRPr b="1" sz="1200"/>
            </a:lvl7pPr>
            <a:lvl8pPr indent="-228600" lvl="7" marL="3657600" rtl="0" algn="l">
              <a:spcBef>
                <a:spcPts val="500"/>
              </a:spcBef>
              <a:spcAft>
                <a:spcPts val="0"/>
              </a:spcAft>
              <a:buSzPts val="800"/>
              <a:buNone/>
              <a:defRPr b="1" sz="1200"/>
            </a:lvl8pPr>
            <a:lvl9pPr indent="-228600" lvl="8" marL="4114800" rtl="0" algn="l">
              <a:spcBef>
                <a:spcPts val="500"/>
              </a:spcBef>
              <a:spcAft>
                <a:spcPts val="500"/>
              </a:spcAft>
              <a:buSzPts val="800"/>
              <a:buNone/>
              <a:defRPr b="1" sz="1200"/>
            </a:lvl9pPr>
          </a:lstStyle>
          <a:p/>
        </p:txBody>
      </p:sp>
      <p:sp>
        <p:nvSpPr>
          <p:cNvPr id="174" name="Google Shape;174;p29"/>
          <p:cNvSpPr/>
          <p:nvPr>
            <p:ph idx="8" type="pic"/>
          </p:nvPr>
        </p:nvSpPr>
        <p:spPr>
          <a:xfrm>
            <a:off x="6056774" y="1450824"/>
            <a:ext cx="2319300" cy="1205700"/>
          </a:xfrm>
          <a:prstGeom prst="roundRect">
            <a:avLst>
              <a:gd fmla="val 1858" name="adj"/>
            </a:avLst>
          </a:prstGeom>
          <a:noFill/>
          <a:ln>
            <a:noFill/>
          </a:ln>
          <a:effectLst>
            <a:outerShdw blurRad="38100" dir="4440000" dist="25400">
              <a:srgbClr val="000000">
                <a:alpha val="35690"/>
              </a:srgbClr>
            </a:outerShdw>
          </a:effectLst>
        </p:spPr>
      </p:sp>
      <p:sp>
        <p:nvSpPr>
          <p:cNvPr id="175" name="Google Shape;175;p29"/>
          <p:cNvSpPr txBox="1"/>
          <p:nvPr>
            <p:ph idx="9" type="body"/>
          </p:nvPr>
        </p:nvSpPr>
        <p:spPr>
          <a:xfrm>
            <a:off x="5974929" y="3429332"/>
            <a:ext cx="2475600" cy="9141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228600" lvl="0" marL="457200" rtl="0" algn="ctr">
              <a:lnSpc>
                <a:spcPct val="110000"/>
              </a:lnSpc>
              <a:spcBef>
                <a:spcPts val="200"/>
              </a:spcBef>
              <a:spcAft>
                <a:spcPts val="0"/>
              </a:spcAft>
              <a:buSzPts val="700"/>
              <a:buNone/>
              <a:defRPr sz="1100"/>
            </a:lvl1pPr>
            <a:lvl2pPr indent="-228600" lvl="1" marL="914400" rtl="0" algn="l">
              <a:spcBef>
                <a:spcPts val="500"/>
              </a:spcBef>
              <a:spcAft>
                <a:spcPts val="0"/>
              </a:spcAft>
              <a:buSzPts val="600"/>
              <a:buNone/>
              <a:defRPr sz="900"/>
            </a:lvl2pPr>
            <a:lvl3pPr indent="-228600" lvl="2" marL="1371600" rtl="0" algn="l">
              <a:spcBef>
                <a:spcPts val="500"/>
              </a:spcBef>
              <a:spcAft>
                <a:spcPts val="0"/>
              </a:spcAft>
              <a:buSzPts val="500"/>
              <a:buNone/>
              <a:defRPr sz="800"/>
            </a:lvl3pPr>
            <a:lvl4pPr indent="-228600" lvl="3" marL="1828800" rtl="0" algn="l">
              <a:spcBef>
                <a:spcPts val="500"/>
              </a:spcBef>
              <a:spcAft>
                <a:spcPts val="0"/>
              </a:spcAft>
              <a:buSzPts val="500"/>
              <a:buNone/>
              <a:defRPr sz="700"/>
            </a:lvl4pPr>
            <a:lvl5pPr indent="-228600" lvl="4" marL="2286000" rtl="0" algn="l">
              <a:spcBef>
                <a:spcPts val="500"/>
              </a:spcBef>
              <a:spcAft>
                <a:spcPts val="0"/>
              </a:spcAft>
              <a:buSzPts val="500"/>
              <a:buNone/>
              <a:defRPr sz="700"/>
            </a:lvl5pPr>
            <a:lvl6pPr indent="-228600" lvl="5" marL="2743200" rtl="0" algn="l">
              <a:spcBef>
                <a:spcPts val="500"/>
              </a:spcBef>
              <a:spcAft>
                <a:spcPts val="0"/>
              </a:spcAft>
              <a:buSzPts val="500"/>
              <a:buNone/>
              <a:defRPr sz="700"/>
            </a:lvl6pPr>
            <a:lvl7pPr indent="-228600" lvl="6" marL="3200400" rtl="0" algn="l">
              <a:spcBef>
                <a:spcPts val="500"/>
              </a:spcBef>
              <a:spcAft>
                <a:spcPts val="0"/>
              </a:spcAft>
              <a:buSzPts val="500"/>
              <a:buNone/>
              <a:defRPr sz="700"/>
            </a:lvl7pPr>
            <a:lvl8pPr indent="-228600" lvl="7" marL="3657600" rtl="0" algn="l">
              <a:spcBef>
                <a:spcPts val="500"/>
              </a:spcBef>
              <a:spcAft>
                <a:spcPts val="0"/>
              </a:spcAft>
              <a:buSzPts val="500"/>
              <a:buNone/>
              <a:defRPr sz="700"/>
            </a:lvl8pPr>
            <a:lvl9pPr indent="-228600" lvl="8" marL="4114800" rtl="0" algn="l">
              <a:spcBef>
                <a:spcPts val="500"/>
              </a:spcBef>
              <a:spcAft>
                <a:spcPts val="500"/>
              </a:spcAft>
              <a:buSzPts val="500"/>
              <a:buNone/>
              <a:defRPr sz="700"/>
            </a:lvl9pPr>
          </a:lstStyle>
          <a:p/>
        </p:txBody>
      </p:sp>
      <p:sp>
        <p:nvSpPr>
          <p:cNvPr id="176" name="Google Shape;176;p29"/>
          <p:cNvSpPr txBox="1"/>
          <p:nvPr>
            <p:ph idx="10" type="dt"/>
          </p:nvPr>
        </p:nvSpPr>
        <p:spPr>
          <a:xfrm>
            <a:off x="5759052" y="4500562"/>
            <a:ext cx="20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7" name="Google Shape;177;p29"/>
          <p:cNvSpPr txBox="1"/>
          <p:nvPr>
            <p:ph idx="11" type="ftr"/>
          </p:nvPr>
        </p:nvSpPr>
        <p:spPr>
          <a:xfrm>
            <a:off x="685346" y="4500562"/>
            <a:ext cx="5004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8" name="Google Shape;178;p29"/>
          <p:cNvSpPr txBox="1"/>
          <p:nvPr>
            <p:ph idx="12" type="sldNum"/>
          </p:nvPr>
        </p:nvSpPr>
        <p:spPr>
          <a:xfrm>
            <a:off x="7885508" y="4500562"/>
            <a:ext cx="565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5" name="Shape 185"/>
        <p:cNvGrpSpPr/>
        <p:nvPr/>
      </p:nvGrpSpPr>
      <p:grpSpPr>
        <a:xfrm>
          <a:off x="0" y="0"/>
          <a:ext cx="0" cy="0"/>
          <a:chOff x="0" y="0"/>
          <a:chExt cx="0" cy="0"/>
        </a:xfrm>
      </p:grpSpPr>
      <p:sp>
        <p:nvSpPr>
          <p:cNvPr id="186" name="Google Shape;186;p3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7" name="Google Shape;187;p31"/>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88" name="Google Shape;188;p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9" name="Google Shape;189;p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0" name="Google Shape;190;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 name="Shape 191"/>
        <p:cNvGrpSpPr/>
        <p:nvPr/>
      </p:nvGrpSpPr>
      <p:grpSpPr>
        <a:xfrm>
          <a:off x="0" y="0"/>
          <a:ext cx="0" cy="0"/>
          <a:chOff x="0" y="0"/>
          <a:chExt cx="0" cy="0"/>
        </a:xfrm>
      </p:grpSpPr>
      <p:sp>
        <p:nvSpPr>
          <p:cNvPr id="192" name="Google Shape;192;p3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3" name="Google Shape;193;p3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4" name="Google Shape;194;p3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5" name="Google Shape;195;p3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6" name="Google Shape;196;p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7" name="Shape 197"/>
        <p:cNvGrpSpPr/>
        <p:nvPr/>
      </p:nvGrpSpPr>
      <p:grpSpPr>
        <a:xfrm>
          <a:off x="0" y="0"/>
          <a:ext cx="0" cy="0"/>
          <a:chOff x="0" y="0"/>
          <a:chExt cx="0" cy="0"/>
        </a:xfrm>
      </p:grpSpPr>
      <p:sp>
        <p:nvSpPr>
          <p:cNvPr id="198" name="Google Shape;198;p33"/>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9" name="Google Shape;199;p33"/>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200" name="Google Shape;200;p3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1" name="Google Shape;201;p3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2" name="Google Shape;202;p3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3" name="Shape 203"/>
        <p:cNvGrpSpPr/>
        <p:nvPr/>
      </p:nvGrpSpPr>
      <p:grpSpPr>
        <a:xfrm>
          <a:off x="0" y="0"/>
          <a:ext cx="0" cy="0"/>
          <a:chOff x="0" y="0"/>
          <a:chExt cx="0" cy="0"/>
        </a:xfrm>
      </p:grpSpPr>
      <p:sp>
        <p:nvSpPr>
          <p:cNvPr id="204" name="Google Shape;204;p3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5" name="Google Shape;205;p34"/>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6" name="Google Shape;206;p34"/>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7" name="Google Shape;207;p3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8" name="Google Shape;208;p3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9" name="Google Shape;209;p3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 name="Shape 210"/>
        <p:cNvGrpSpPr/>
        <p:nvPr/>
      </p:nvGrpSpPr>
      <p:grpSpPr>
        <a:xfrm>
          <a:off x="0" y="0"/>
          <a:ext cx="0" cy="0"/>
          <a:chOff x="0" y="0"/>
          <a:chExt cx="0" cy="0"/>
        </a:xfrm>
      </p:grpSpPr>
      <p:sp>
        <p:nvSpPr>
          <p:cNvPr id="211" name="Google Shape;211;p35"/>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2" name="Google Shape;212;p35"/>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213" name="Google Shape;213;p35"/>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4" name="Google Shape;214;p35"/>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215" name="Google Shape;215;p35"/>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6" name="Google Shape;216;p3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7" name="Google Shape;217;p3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8" name="Google Shape;218;p3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 name="Shape 219"/>
        <p:cNvGrpSpPr/>
        <p:nvPr/>
      </p:nvGrpSpPr>
      <p:grpSpPr>
        <a:xfrm>
          <a:off x="0" y="0"/>
          <a:ext cx="0" cy="0"/>
          <a:chOff x="0" y="0"/>
          <a:chExt cx="0" cy="0"/>
        </a:xfrm>
      </p:grpSpPr>
      <p:sp>
        <p:nvSpPr>
          <p:cNvPr id="220" name="Google Shape;220;p3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21" name="Google Shape;221;p3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2" name="Google Shape;222;p3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3" name="Google Shape;223;p3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4" name="Shape 224"/>
        <p:cNvGrpSpPr/>
        <p:nvPr/>
      </p:nvGrpSpPr>
      <p:grpSpPr>
        <a:xfrm>
          <a:off x="0" y="0"/>
          <a:ext cx="0" cy="0"/>
          <a:chOff x="0" y="0"/>
          <a:chExt cx="0" cy="0"/>
        </a:xfrm>
      </p:grpSpPr>
      <p:sp>
        <p:nvSpPr>
          <p:cNvPr id="225" name="Google Shape;225;p3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6" name="Google Shape;226;p3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7" name="Google Shape;227;p3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28" name="Shape 228"/>
        <p:cNvGrpSpPr/>
        <p:nvPr/>
      </p:nvGrpSpPr>
      <p:grpSpPr>
        <a:xfrm>
          <a:off x="0" y="0"/>
          <a:ext cx="0" cy="0"/>
          <a:chOff x="0" y="0"/>
          <a:chExt cx="0" cy="0"/>
        </a:xfrm>
      </p:grpSpPr>
      <p:sp>
        <p:nvSpPr>
          <p:cNvPr id="229" name="Google Shape;229;p38"/>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0" name="Google Shape;230;p38"/>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231" name="Google Shape;231;p38"/>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232" name="Google Shape;232;p3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3" name="Google Shape;233;p3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4" name="Google Shape;234;p3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35" name="Shape 235"/>
        <p:cNvGrpSpPr/>
        <p:nvPr/>
      </p:nvGrpSpPr>
      <p:grpSpPr>
        <a:xfrm>
          <a:off x="0" y="0"/>
          <a:ext cx="0" cy="0"/>
          <a:chOff x="0" y="0"/>
          <a:chExt cx="0" cy="0"/>
        </a:xfrm>
      </p:grpSpPr>
      <p:sp>
        <p:nvSpPr>
          <p:cNvPr id="236" name="Google Shape;236;p39"/>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7" name="Google Shape;237;p39"/>
          <p:cNvSpPr/>
          <p:nvPr>
            <p:ph idx="2" type="pic"/>
          </p:nvPr>
        </p:nvSpPr>
        <p:spPr>
          <a:xfrm>
            <a:off x="3887391" y="740569"/>
            <a:ext cx="4629300" cy="3655200"/>
          </a:xfrm>
          <a:prstGeom prst="rect">
            <a:avLst/>
          </a:prstGeom>
          <a:noFill/>
          <a:ln>
            <a:noFill/>
          </a:ln>
        </p:spPr>
      </p:sp>
      <p:sp>
        <p:nvSpPr>
          <p:cNvPr id="238" name="Google Shape;238;p39"/>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239" name="Google Shape;239;p3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40" name="Google Shape;240;p3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41" name="Google Shape;241;p3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2" name="Shape 242"/>
        <p:cNvGrpSpPr/>
        <p:nvPr/>
      </p:nvGrpSpPr>
      <p:grpSpPr>
        <a:xfrm>
          <a:off x="0" y="0"/>
          <a:ext cx="0" cy="0"/>
          <a:chOff x="0" y="0"/>
          <a:chExt cx="0" cy="0"/>
        </a:xfrm>
      </p:grpSpPr>
      <p:sp>
        <p:nvSpPr>
          <p:cNvPr id="243" name="Google Shape;243;p4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44" name="Google Shape;244;p40"/>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45" name="Google Shape;245;p4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46" name="Google Shape;246;p4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47" name="Google Shape;247;p4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8" name="Shape 248"/>
        <p:cNvGrpSpPr/>
        <p:nvPr/>
      </p:nvGrpSpPr>
      <p:grpSpPr>
        <a:xfrm>
          <a:off x="0" y="0"/>
          <a:ext cx="0" cy="0"/>
          <a:chOff x="0" y="0"/>
          <a:chExt cx="0" cy="0"/>
        </a:xfrm>
      </p:grpSpPr>
      <p:sp>
        <p:nvSpPr>
          <p:cNvPr id="249" name="Google Shape;249;p41"/>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50" name="Google Shape;250;p41"/>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1" name="Google Shape;251;p4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52" name="Google Shape;252;p4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53" name="Google Shape;253;p4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4.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3.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2" Type="http://schemas.openxmlformats.org/officeDocument/2006/relationships/theme" Target="../theme/theme1.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685346" y="457200"/>
            <a:ext cx="7765500" cy="942900"/>
          </a:xfrm>
          <a:prstGeom prst="rect">
            <a:avLst/>
          </a:prstGeom>
          <a:noFill/>
          <a:ln>
            <a:noFill/>
          </a:ln>
          <a:effectLst>
            <a:outerShdw blurRad="25400">
              <a:srgbClr val="000000">
                <a:alpha val="45880"/>
              </a:srgbClr>
            </a:outerShdw>
          </a:effectLst>
        </p:spPr>
        <p:txBody>
          <a:bodyPr anchorCtr="0" anchor="ctr" bIns="34275" lIns="68575" spcFirstLastPara="1" rIns="68575" wrap="square" tIns="34275">
            <a:normAutofit/>
          </a:bodyPr>
          <a:lstStyle>
            <a:lvl1pPr lvl="0" marR="0" rtl="0" algn="ctr">
              <a:lnSpc>
                <a:spcPct val="90000"/>
              </a:lnSpc>
              <a:spcBef>
                <a:spcPts val="0"/>
              </a:spcBef>
              <a:spcAft>
                <a:spcPts val="0"/>
              </a:spcAft>
              <a:buClr>
                <a:schemeClr val="lt2"/>
              </a:buClr>
              <a:buSzPts val="3500"/>
              <a:buFont typeface="Sorts Mill Goudy"/>
              <a:buNone/>
              <a:defRPr b="0" i="0" sz="3500" u="none" cap="none" strike="noStrike">
                <a:solidFill>
                  <a:schemeClr val="lt2"/>
                </a:solidFill>
                <a:latin typeface="Sorts Mill Goudy"/>
                <a:ea typeface="Sorts Mill Goudy"/>
                <a:cs typeface="Sorts Mill Goudy"/>
                <a:sym typeface="Sorts Mill Goudy"/>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58" name="Google Shape;58;p14"/>
          <p:cNvSpPr txBox="1"/>
          <p:nvPr>
            <p:ph idx="1" type="body"/>
          </p:nvPr>
        </p:nvSpPr>
        <p:spPr>
          <a:xfrm>
            <a:off x="685346" y="1557338"/>
            <a:ext cx="7765500" cy="27861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304800" lvl="0" marL="457200" marR="0" rtl="0" algn="l">
              <a:lnSpc>
                <a:spcPct val="110000"/>
              </a:lnSpc>
              <a:spcBef>
                <a:spcPts val="300"/>
              </a:spcBef>
              <a:spcAft>
                <a:spcPts val="0"/>
              </a:spcAft>
              <a:buClr>
                <a:schemeClr val="lt2"/>
              </a:buClr>
              <a:buSzPts val="1200"/>
              <a:buFont typeface="Noto Sans Symbols"/>
              <a:buChar char="◈"/>
              <a:defRPr b="0" i="0" sz="1700" u="none" cap="none" strike="noStrike">
                <a:solidFill>
                  <a:schemeClr val="lt2"/>
                </a:solidFill>
                <a:latin typeface="Sorts Mill Goudy"/>
                <a:ea typeface="Sorts Mill Goudy"/>
                <a:cs typeface="Sorts Mill Goudy"/>
                <a:sym typeface="Sorts Mill Goudy"/>
              </a:defRPr>
            </a:lvl1pPr>
            <a:lvl2pPr indent="-298450" lvl="1" marL="914400" marR="0" rtl="0" algn="l">
              <a:spcBef>
                <a:spcPts val="500"/>
              </a:spcBef>
              <a:spcAft>
                <a:spcPts val="0"/>
              </a:spcAft>
              <a:buClr>
                <a:schemeClr val="lt2"/>
              </a:buClr>
              <a:buSzPts val="1100"/>
              <a:buFont typeface="Noto Sans Symbols"/>
              <a:buChar char="🞚"/>
              <a:defRPr b="0" i="0" sz="1600" u="none" cap="none" strike="noStrike">
                <a:solidFill>
                  <a:schemeClr val="lt2"/>
                </a:solidFill>
                <a:latin typeface="Sorts Mill Goudy"/>
                <a:ea typeface="Sorts Mill Goudy"/>
                <a:cs typeface="Sorts Mill Goudy"/>
                <a:sym typeface="Sorts Mill Goudy"/>
              </a:defRPr>
            </a:lvl2pPr>
            <a:lvl3pPr indent="-285750" lvl="2" marL="1371600" marR="0" rtl="0" algn="l">
              <a:spcBef>
                <a:spcPts val="500"/>
              </a:spcBef>
              <a:spcAft>
                <a:spcPts val="0"/>
              </a:spcAft>
              <a:buClr>
                <a:schemeClr val="lt2"/>
              </a:buClr>
              <a:buSzPts val="900"/>
              <a:buFont typeface="Noto Sans Symbols"/>
              <a:buChar char="◈"/>
              <a:defRPr b="0" i="0" sz="1400" u="none" cap="none" strike="noStrike">
                <a:solidFill>
                  <a:schemeClr val="lt2"/>
                </a:solidFill>
                <a:latin typeface="Sorts Mill Goudy"/>
                <a:ea typeface="Sorts Mill Goudy"/>
                <a:cs typeface="Sorts Mill Goudy"/>
                <a:sym typeface="Sorts Mill Goudy"/>
              </a:defRPr>
            </a:lvl3pPr>
            <a:lvl4pPr indent="-279400" lvl="3" marL="1828800" marR="0" rtl="0" algn="l">
              <a:spcBef>
                <a:spcPts val="500"/>
              </a:spcBef>
              <a:spcAft>
                <a:spcPts val="0"/>
              </a:spcAft>
              <a:buClr>
                <a:schemeClr val="lt2"/>
              </a:buClr>
              <a:buSzPts val="800"/>
              <a:buFont typeface="Noto Sans Symbols"/>
              <a:buChar char="🞚"/>
              <a:defRPr b="0" i="0" sz="1200" u="none" cap="none" strike="noStrike">
                <a:solidFill>
                  <a:schemeClr val="lt2"/>
                </a:solidFill>
                <a:latin typeface="Sorts Mill Goudy"/>
                <a:ea typeface="Sorts Mill Goudy"/>
                <a:cs typeface="Sorts Mill Goudy"/>
                <a:sym typeface="Sorts Mill Goudy"/>
              </a:defRPr>
            </a:lvl4pPr>
            <a:lvl5pPr indent="-279400" lvl="4" marL="2286000" marR="0" rtl="0" algn="l">
              <a:spcBef>
                <a:spcPts val="500"/>
              </a:spcBef>
              <a:spcAft>
                <a:spcPts val="0"/>
              </a:spcAft>
              <a:buClr>
                <a:schemeClr val="lt2"/>
              </a:buClr>
              <a:buSzPts val="800"/>
              <a:buFont typeface="Noto Sans Symbols"/>
              <a:buChar char="◈"/>
              <a:defRPr b="0" i="0" sz="1200" u="none" cap="none" strike="noStrike">
                <a:solidFill>
                  <a:schemeClr val="lt2"/>
                </a:solidFill>
                <a:latin typeface="Sorts Mill Goudy"/>
                <a:ea typeface="Sorts Mill Goudy"/>
                <a:cs typeface="Sorts Mill Goudy"/>
                <a:sym typeface="Sorts Mill Goudy"/>
              </a:defRPr>
            </a:lvl5pPr>
            <a:lvl6pPr indent="-273050" lvl="5" marL="2743200" marR="0" rtl="0" algn="l">
              <a:spcBef>
                <a:spcPts val="500"/>
              </a:spcBef>
              <a:spcAft>
                <a:spcPts val="0"/>
              </a:spcAft>
              <a:buClr>
                <a:schemeClr val="lt2"/>
              </a:buClr>
              <a:buSzPts val="700"/>
              <a:buFont typeface="Noto Sans Symbols"/>
              <a:buChar char="◈"/>
              <a:defRPr b="0" i="0" sz="1100" u="none" cap="none" strike="noStrike">
                <a:solidFill>
                  <a:schemeClr val="lt2"/>
                </a:solidFill>
                <a:latin typeface="Sorts Mill Goudy"/>
                <a:ea typeface="Sorts Mill Goudy"/>
                <a:cs typeface="Sorts Mill Goudy"/>
                <a:sym typeface="Sorts Mill Goudy"/>
              </a:defRPr>
            </a:lvl6pPr>
            <a:lvl7pPr indent="-273050" lvl="6" marL="3200400" marR="0" rtl="0" algn="l">
              <a:spcBef>
                <a:spcPts val="500"/>
              </a:spcBef>
              <a:spcAft>
                <a:spcPts val="0"/>
              </a:spcAft>
              <a:buClr>
                <a:schemeClr val="lt2"/>
              </a:buClr>
              <a:buSzPts val="700"/>
              <a:buFont typeface="Noto Sans Symbols"/>
              <a:buChar char="◈"/>
              <a:defRPr b="0" i="0" sz="1100" u="none" cap="none" strike="noStrike">
                <a:solidFill>
                  <a:schemeClr val="lt2"/>
                </a:solidFill>
                <a:latin typeface="Sorts Mill Goudy"/>
                <a:ea typeface="Sorts Mill Goudy"/>
                <a:cs typeface="Sorts Mill Goudy"/>
                <a:sym typeface="Sorts Mill Goudy"/>
              </a:defRPr>
            </a:lvl7pPr>
            <a:lvl8pPr indent="-273050" lvl="7" marL="3657600" marR="0" rtl="0" algn="l">
              <a:spcBef>
                <a:spcPts val="500"/>
              </a:spcBef>
              <a:spcAft>
                <a:spcPts val="0"/>
              </a:spcAft>
              <a:buClr>
                <a:schemeClr val="lt2"/>
              </a:buClr>
              <a:buSzPts val="700"/>
              <a:buFont typeface="Noto Sans Symbols"/>
              <a:buChar char="◈"/>
              <a:defRPr b="0" i="0" sz="1100" u="none" cap="none" strike="noStrike">
                <a:solidFill>
                  <a:schemeClr val="lt2"/>
                </a:solidFill>
                <a:latin typeface="Sorts Mill Goudy"/>
                <a:ea typeface="Sorts Mill Goudy"/>
                <a:cs typeface="Sorts Mill Goudy"/>
                <a:sym typeface="Sorts Mill Goudy"/>
              </a:defRPr>
            </a:lvl8pPr>
            <a:lvl9pPr indent="-273050" lvl="8" marL="4114800" marR="0" rtl="0" algn="l">
              <a:spcBef>
                <a:spcPts val="500"/>
              </a:spcBef>
              <a:spcAft>
                <a:spcPts val="500"/>
              </a:spcAft>
              <a:buClr>
                <a:schemeClr val="lt2"/>
              </a:buClr>
              <a:buSzPts val="700"/>
              <a:buFont typeface="Noto Sans Symbols"/>
              <a:buChar char="◈"/>
              <a:defRPr b="0" i="0" sz="1100" u="none" cap="none" strike="noStrike">
                <a:solidFill>
                  <a:schemeClr val="lt2"/>
                </a:solidFill>
                <a:latin typeface="Sorts Mill Goudy"/>
                <a:ea typeface="Sorts Mill Goudy"/>
                <a:cs typeface="Sorts Mill Goudy"/>
                <a:sym typeface="Sorts Mill Goudy"/>
              </a:defRPr>
            </a:lvl9pPr>
          </a:lstStyle>
          <a:p/>
        </p:txBody>
      </p:sp>
      <p:sp>
        <p:nvSpPr>
          <p:cNvPr id="59" name="Google Shape;59;p14"/>
          <p:cNvSpPr txBox="1"/>
          <p:nvPr>
            <p:ph idx="10" type="dt"/>
          </p:nvPr>
        </p:nvSpPr>
        <p:spPr>
          <a:xfrm>
            <a:off x="5759052" y="4500562"/>
            <a:ext cx="2057400" cy="27390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rgbClr val="F2F2F2"/>
                </a:solidFill>
                <a:latin typeface="Sorts Mill Goudy"/>
                <a:ea typeface="Sorts Mill Goudy"/>
                <a:cs typeface="Sorts Mill Goudy"/>
                <a:sym typeface="Sorts Mill Goudy"/>
              </a:defRPr>
            </a:lvl1pPr>
            <a:lvl2pPr lvl="1" marR="0" rtl="0" algn="l">
              <a:spcBef>
                <a:spcPts val="0"/>
              </a:spcBef>
              <a:spcAft>
                <a:spcPts val="0"/>
              </a:spcAft>
              <a:buSzPts val="1100"/>
              <a:buNone/>
              <a:defRPr b="0" i="0" sz="1400" u="none" cap="none" strike="noStrike">
                <a:solidFill>
                  <a:schemeClr val="lt1"/>
                </a:solidFill>
                <a:latin typeface="Sorts Mill Goudy"/>
                <a:ea typeface="Sorts Mill Goudy"/>
                <a:cs typeface="Sorts Mill Goudy"/>
                <a:sym typeface="Sorts Mill Goudy"/>
              </a:defRPr>
            </a:lvl2pPr>
            <a:lvl3pPr lvl="2" marR="0" rtl="0" algn="l">
              <a:spcBef>
                <a:spcPts val="0"/>
              </a:spcBef>
              <a:spcAft>
                <a:spcPts val="0"/>
              </a:spcAft>
              <a:buSzPts val="1100"/>
              <a:buNone/>
              <a:defRPr b="0" i="0" sz="1400" u="none" cap="none" strike="noStrike">
                <a:solidFill>
                  <a:schemeClr val="lt1"/>
                </a:solidFill>
                <a:latin typeface="Sorts Mill Goudy"/>
                <a:ea typeface="Sorts Mill Goudy"/>
                <a:cs typeface="Sorts Mill Goudy"/>
                <a:sym typeface="Sorts Mill Goudy"/>
              </a:defRPr>
            </a:lvl3pPr>
            <a:lvl4pPr lvl="3" marR="0" rtl="0" algn="l">
              <a:spcBef>
                <a:spcPts val="0"/>
              </a:spcBef>
              <a:spcAft>
                <a:spcPts val="0"/>
              </a:spcAft>
              <a:buSzPts val="1100"/>
              <a:buNone/>
              <a:defRPr b="0" i="0" sz="1400" u="none" cap="none" strike="noStrike">
                <a:solidFill>
                  <a:schemeClr val="lt1"/>
                </a:solidFill>
                <a:latin typeface="Sorts Mill Goudy"/>
                <a:ea typeface="Sorts Mill Goudy"/>
                <a:cs typeface="Sorts Mill Goudy"/>
                <a:sym typeface="Sorts Mill Goudy"/>
              </a:defRPr>
            </a:lvl4pPr>
            <a:lvl5pPr lvl="4" marR="0" rtl="0" algn="l">
              <a:spcBef>
                <a:spcPts val="0"/>
              </a:spcBef>
              <a:spcAft>
                <a:spcPts val="0"/>
              </a:spcAft>
              <a:buSzPts val="1100"/>
              <a:buNone/>
              <a:defRPr b="0" i="0" sz="1400" u="none" cap="none" strike="noStrike">
                <a:solidFill>
                  <a:schemeClr val="lt1"/>
                </a:solidFill>
                <a:latin typeface="Sorts Mill Goudy"/>
                <a:ea typeface="Sorts Mill Goudy"/>
                <a:cs typeface="Sorts Mill Goudy"/>
                <a:sym typeface="Sorts Mill Goudy"/>
              </a:defRPr>
            </a:lvl5pPr>
            <a:lvl6pPr lvl="5" marR="0" rtl="0" algn="l">
              <a:spcBef>
                <a:spcPts val="0"/>
              </a:spcBef>
              <a:spcAft>
                <a:spcPts val="0"/>
              </a:spcAft>
              <a:buSzPts val="1100"/>
              <a:buNone/>
              <a:defRPr b="0" i="0" sz="1400" u="none" cap="none" strike="noStrike">
                <a:solidFill>
                  <a:schemeClr val="lt1"/>
                </a:solidFill>
                <a:latin typeface="Sorts Mill Goudy"/>
                <a:ea typeface="Sorts Mill Goudy"/>
                <a:cs typeface="Sorts Mill Goudy"/>
                <a:sym typeface="Sorts Mill Goudy"/>
              </a:defRPr>
            </a:lvl6pPr>
            <a:lvl7pPr lvl="6" marR="0" rtl="0" algn="l">
              <a:spcBef>
                <a:spcPts val="0"/>
              </a:spcBef>
              <a:spcAft>
                <a:spcPts val="0"/>
              </a:spcAft>
              <a:buSzPts val="1100"/>
              <a:buNone/>
              <a:defRPr b="0" i="0" sz="1400" u="none" cap="none" strike="noStrike">
                <a:solidFill>
                  <a:schemeClr val="lt1"/>
                </a:solidFill>
                <a:latin typeface="Sorts Mill Goudy"/>
                <a:ea typeface="Sorts Mill Goudy"/>
                <a:cs typeface="Sorts Mill Goudy"/>
                <a:sym typeface="Sorts Mill Goudy"/>
              </a:defRPr>
            </a:lvl7pPr>
            <a:lvl8pPr lvl="7" marR="0" rtl="0" algn="l">
              <a:spcBef>
                <a:spcPts val="0"/>
              </a:spcBef>
              <a:spcAft>
                <a:spcPts val="0"/>
              </a:spcAft>
              <a:buSzPts val="1100"/>
              <a:buNone/>
              <a:defRPr b="0" i="0" sz="1400" u="none" cap="none" strike="noStrike">
                <a:solidFill>
                  <a:schemeClr val="lt1"/>
                </a:solidFill>
                <a:latin typeface="Sorts Mill Goudy"/>
                <a:ea typeface="Sorts Mill Goudy"/>
                <a:cs typeface="Sorts Mill Goudy"/>
                <a:sym typeface="Sorts Mill Goudy"/>
              </a:defRPr>
            </a:lvl8pPr>
            <a:lvl9pPr lvl="8" marR="0" rtl="0" algn="l">
              <a:spcBef>
                <a:spcPts val="0"/>
              </a:spcBef>
              <a:spcAft>
                <a:spcPts val="0"/>
              </a:spcAft>
              <a:buSzPts val="1100"/>
              <a:buNone/>
              <a:defRPr b="0" i="0" sz="1400" u="none" cap="none" strike="noStrike">
                <a:solidFill>
                  <a:schemeClr val="lt1"/>
                </a:solidFill>
                <a:latin typeface="Sorts Mill Goudy"/>
                <a:ea typeface="Sorts Mill Goudy"/>
                <a:cs typeface="Sorts Mill Goudy"/>
                <a:sym typeface="Sorts Mill Goudy"/>
              </a:defRPr>
            </a:lvl9pPr>
          </a:lstStyle>
          <a:p/>
        </p:txBody>
      </p:sp>
      <p:sp>
        <p:nvSpPr>
          <p:cNvPr id="60" name="Google Shape;60;p14"/>
          <p:cNvSpPr txBox="1"/>
          <p:nvPr>
            <p:ph idx="11" type="ftr"/>
          </p:nvPr>
        </p:nvSpPr>
        <p:spPr>
          <a:xfrm>
            <a:off x="685346" y="4500562"/>
            <a:ext cx="50046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rgbClr val="F2F2F2"/>
                </a:solidFill>
                <a:latin typeface="Sorts Mill Goudy"/>
                <a:ea typeface="Sorts Mill Goudy"/>
                <a:cs typeface="Sorts Mill Goudy"/>
                <a:sym typeface="Sorts Mill Goudy"/>
              </a:defRPr>
            </a:lvl1pPr>
            <a:lvl2pPr lvl="1" marR="0" rtl="0" algn="l">
              <a:spcBef>
                <a:spcPts val="0"/>
              </a:spcBef>
              <a:spcAft>
                <a:spcPts val="0"/>
              </a:spcAft>
              <a:buSzPts val="1100"/>
              <a:buNone/>
              <a:defRPr b="0" i="0" sz="1400" u="none" cap="none" strike="noStrike">
                <a:solidFill>
                  <a:schemeClr val="lt1"/>
                </a:solidFill>
                <a:latin typeface="Sorts Mill Goudy"/>
                <a:ea typeface="Sorts Mill Goudy"/>
                <a:cs typeface="Sorts Mill Goudy"/>
                <a:sym typeface="Sorts Mill Goudy"/>
              </a:defRPr>
            </a:lvl2pPr>
            <a:lvl3pPr lvl="2" marR="0" rtl="0" algn="l">
              <a:spcBef>
                <a:spcPts val="0"/>
              </a:spcBef>
              <a:spcAft>
                <a:spcPts val="0"/>
              </a:spcAft>
              <a:buSzPts val="1100"/>
              <a:buNone/>
              <a:defRPr b="0" i="0" sz="1400" u="none" cap="none" strike="noStrike">
                <a:solidFill>
                  <a:schemeClr val="lt1"/>
                </a:solidFill>
                <a:latin typeface="Sorts Mill Goudy"/>
                <a:ea typeface="Sorts Mill Goudy"/>
                <a:cs typeface="Sorts Mill Goudy"/>
                <a:sym typeface="Sorts Mill Goudy"/>
              </a:defRPr>
            </a:lvl3pPr>
            <a:lvl4pPr lvl="3" marR="0" rtl="0" algn="l">
              <a:spcBef>
                <a:spcPts val="0"/>
              </a:spcBef>
              <a:spcAft>
                <a:spcPts val="0"/>
              </a:spcAft>
              <a:buSzPts val="1100"/>
              <a:buNone/>
              <a:defRPr b="0" i="0" sz="1400" u="none" cap="none" strike="noStrike">
                <a:solidFill>
                  <a:schemeClr val="lt1"/>
                </a:solidFill>
                <a:latin typeface="Sorts Mill Goudy"/>
                <a:ea typeface="Sorts Mill Goudy"/>
                <a:cs typeface="Sorts Mill Goudy"/>
                <a:sym typeface="Sorts Mill Goudy"/>
              </a:defRPr>
            </a:lvl4pPr>
            <a:lvl5pPr lvl="4" marR="0" rtl="0" algn="l">
              <a:spcBef>
                <a:spcPts val="0"/>
              </a:spcBef>
              <a:spcAft>
                <a:spcPts val="0"/>
              </a:spcAft>
              <a:buSzPts val="1100"/>
              <a:buNone/>
              <a:defRPr b="0" i="0" sz="1400" u="none" cap="none" strike="noStrike">
                <a:solidFill>
                  <a:schemeClr val="lt1"/>
                </a:solidFill>
                <a:latin typeface="Sorts Mill Goudy"/>
                <a:ea typeface="Sorts Mill Goudy"/>
                <a:cs typeface="Sorts Mill Goudy"/>
                <a:sym typeface="Sorts Mill Goudy"/>
              </a:defRPr>
            </a:lvl5pPr>
            <a:lvl6pPr lvl="5" marR="0" rtl="0" algn="l">
              <a:spcBef>
                <a:spcPts val="0"/>
              </a:spcBef>
              <a:spcAft>
                <a:spcPts val="0"/>
              </a:spcAft>
              <a:buSzPts val="1100"/>
              <a:buNone/>
              <a:defRPr b="0" i="0" sz="1400" u="none" cap="none" strike="noStrike">
                <a:solidFill>
                  <a:schemeClr val="lt1"/>
                </a:solidFill>
                <a:latin typeface="Sorts Mill Goudy"/>
                <a:ea typeface="Sorts Mill Goudy"/>
                <a:cs typeface="Sorts Mill Goudy"/>
                <a:sym typeface="Sorts Mill Goudy"/>
              </a:defRPr>
            </a:lvl6pPr>
            <a:lvl7pPr lvl="6" marR="0" rtl="0" algn="l">
              <a:spcBef>
                <a:spcPts val="0"/>
              </a:spcBef>
              <a:spcAft>
                <a:spcPts val="0"/>
              </a:spcAft>
              <a:buSzPts val="1100"/>
              <a:buNone/>
              <a:defRPr b="0" i="0" sz="1400" u="none" cap="none" strike="noStrike">
                <a:solidFill>
                  <a:schemeClr val="lt1"/>
                </a:solidFill>
                <a:latin typeface="Sorts Mill Goudy"/>
                <a:ea typeface="Sorts Mill Goudy"/>
                <a:cs typeface="Sorts Mill Goudy"/>
                <a:sym typeface="Sorts Mill Goudy"/>
              </a:defRPr>
            </a:lvl7pPr>
            <a:lvl8pPr lvl="7" marR="0" rtl="0" algn="l">
              <a:spcBef>
                <a:spcPts val="0"/>
              </a:spcBef>
              <a:spcAft>
                <a:spcPts val="0"/>
              </a:spcAft>
              <a:buSzPts val="1100"/>
              <a:buNone/>
              <a:defRPr b="0" i="0" sz="1400" u="none" cap="none" strike="noStrike">
                <a:solidFill>
                  <a:schemeClr val="lt1"/>
                </a:solidFill>
                <a:latin typeface="Sorts Mill Goudy"/>
                <a:ea typeface="Sorts Mill Goudy"/>
                <a:cs typeface="Sorts Mill Goudy"/>
                <a:sym typeface="Sorts Mill Goudy"/>
              </a:defRPr>
            </a:lvl8pPr>
            <a:lvl9pPr lvl="8" marR="0" rtl="0" algn="l">
              <a:spcBef>
                <a:spcPts val="0"/>
              </a:spcBef>
              <a:spcAft>
                <a:spcPts val="0"/>
              </a:spcAft>
              <a:buSzPts val="1100"/>
              <a:buNone/>
              <a:defRPr b="0" i="0" sz="1400" u="none" cap="none" strike="noStrike">
                <a:solidFill>
                  <a:schemeClr val="lt1"/>
                </a:solidFill>
                <a:latin typeface="Sorts Mill Goudy"/>
                <a:ea typeface="Sorts Mill Goudy"/>
                <a:cs typeface="Sorts Mill Goudy"/>
                <a:sym typeface="Sorts Mill Goudy"/>
              </a:defRPr>
            </a:lvl9pPr>
          </a:lstStyle>
          <a:p/>
        </p:txBody>
      </p:sp>
      <p:sp>
        <p:nvSpPr>
          <p:cNvPr id="61" name="Google Shape;61;p14"/>
          <p:cNvSpPr txBox="1"/>
          <p:nvPr>
            <p:ph idx="12" type="sldNum"/>
          </p:nvPr>
        </p:nvSpPr>
        <p:spPr>
          <a:xfrm>
            <a:off x="7885508" y="4500562"/>
            <a:ext cx="5652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F2F2F2"/>
                </a:solidFill>
                <a:latin typeface="Sorts Mill Goudy"/>
                <a:ea typeface="Sorts Mill Goudy"/>
                <a:cs typeface="Sorts Mill Goudy"/>
                <a:sym typeface="Sorts Mill Goudy"/>
              </a:defRPr>
            </a:lvl1pPr>
            <a:lvl2pPr indent="0" lvl="1" marL="0" marR="0" rtl="0" algn="r">
              <a:spcBef>
                <a:spcPts val="0"/>
              </a:spcBef>
              <a:buNone/>
              <a:defRPr b="0" i="0" sz="800" u="none" cap="none" strike="noStrike">
                <a:solidFill>
                  <a:srgbClr val="F2F2F2"/>
                </a:solidFill>
                <a:latin typeface="Sorts Mill Goudy"/>
                <a:ea typeface="Sorts Mill Goudy"/>
                <a:cs typeface="Sorts Mill Goudy"/>
                <a:sym typeface="Sorts Mill Goudy"/>
              </a:defRPr>
            </a:lvl2pPr>
            <a:lvl3pPr indent="0" lvl="2" marL="0" marR="0" rtl="0" algn="r">
              <a:spcBef>
                <a:spcPts val="0"/>
              </a:spcBef>
              <a:buNone/>
              <a:defRPr b="0" i="0" sz="800" u="none" cap="none" strike="noStrike">
                <a:solidFill>
                  <a:srgbClr val="F2F2F2"/>
                </a:solidFill>
                <a:latin typeface="Sorts Mill Goudy"/>
                <a:ea typeface="Sorts Mill Goudy"/>
                <a:cs typeface="Sorts Mill Goudy"/>
                <a:sym typeface="Sorts Mill Goudy"/>
              </a:defRPr>
            </a:lvl3pPr>
            <a:lvl4pPr indent="0" lvl="3" marL="0" marR="0" rtl="0" algn="r">
              <a:spcBef>
                <a:spcPts val="0"/>
              </a:spcBef>
              <a:buNone/>
              <a:defRPr b="0" i="0" sz="800" u="none" cap="none" strike="noStrike">
                <a:solidFill>
                  <a:srgbClr val="F2F2F2"/>
                </a:solidFill>
                <a:latin typeface="Sorts Mill Goudy"/>
                <a:ea typeface="Sorts Mill Goudy"/>
                <a:cs typeface="Sorts Mill Goudy"/>
                <a:sym typeface="Sorts Mill Goudy"/>
              </a:defRPr>
            </a:lvl4pPr>
            <a:lvl5pPr indent="0" lvl="4" marL="0" marR="0" rtl="0" algn="r">
              <a:spcBef>
                <a:spcPts val="0"/>
              </a:spcBef>
              <a:buNone/>
              <a:defRPr b="0" i="0" sz="800" u="none" cap="none" strike="noStrike">
                <a:solidFill>
                  <a:srgbClr val="F2F2F2"/>
                </a:solidFill>
                <a:latin typeface="Sorts Mill Goudy"/>
                <a:ea typeface="Sorts Mill Goudy"/>
                <a:cs typeface="Sorts Mill Goudy"/>
                <a:sym typeface="Sorts Mill Goudy"/>
              </a:defRPr>
            </a:lvl5pPr>
            <a:lvl6pPr indent="0" lvl="5" marL="0" marR="0" rtl="0" algn="r">
              <a:spcBef>
                <a:spcPts val="0"/>
              </a:spcBef>
              <a:buNone/>
              <a:defRPr b="0" i="0" sz="800" u="none" cap="none" strike="noStrike">
                <a:solidFill>
                  <a:srgbClr val="F2F2F2"/>
                </a:solidFill>
                <a:latin typeface="Sorts Mill Goudy"/>
                <a:ea typeface="Sorts Mill Goudy"/>
                <a:cs typeface="Sorts Mill Goudy"/>
                <a:sym typeface="Sorts Mill Goudy"/>
              </a:defRPr>
            </a:lvl6pPr>
            <a:lvl7pPr indent="0" lvl="6" marL="0" marR="0" rtl="0" algn="r">
              <a:spcBef>
                <a:spcPts val="0"/>
              </a:spcBef>
              <a:buNone/>
              <a:defRPr b="0" i="0" sz="800" u="none" cap="none" strike="noStrike">
                <a:solidFill>
                  <a:srgbClr val="F2F2F2"/>
                </a:solidFill>
                <a:latin typeface="Sorts Mill Goudy"/>
                <a:ea typeface="Sorts Mill Goudy"/>
                <a:cs typeface="Sorts Mill Goudy"/>
                <a:sym typeface="Sorts Mill Goudy"/>
              </a:defRPr>
            </a:lvl7pPr>
            <a:lvl8pPr indent="0" lvl="7" marL="0" marR="0" rtl="0" algn="r">
              <a:spcBef>
                <a:spcPts val="0"/>
              </a:spcBef>
              <a:buNone/>
              <a:defRPr b="0" i="0" sz="800" u="none" cap="none" strike="noStrike">
                <a:solidFill>
                  <a:srgbClr val="F2F2F2"/>
                </a:solidFill>
                <a:latin typeface="Sorts Mill Goudy"/>
                <a:ea typeface="Sorts Mill Goudy"/>
                <a:cs typeface="Sorts Mill Goudy"/>
                <a:sym typeface="Sorts Mill Goudy"/>
              </a:defRPr>
            </a:lvl8pPr>
            <a:lvl9pPr indent="0" lvl="8" marL="0" marR="0" rtl="0" algn="r">
              <a:spcBef>
                <a:spcPts val="0"/>
              </a:spcBef>
              <a:buNone/>
              <a:defRPr b="0" i="0" sz="8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sp>
        <p:nvSpPr>
          <p:cNvPr id="180" name="Google Shape;180;p3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81" name="Google Shape;181;p3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2" name="Google Shape;182;p3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3" name="Google Shape;183;p3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4" name="Google Shape;184;p3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5.jpg"/><Relationship Id="rId4" Type="http://schemas.openxmlformats.org/officeDocument/2006/relationships/image" Target="../media/image21.png"/><Relationship Id="rId5" Type="http://schemas.openxmlformats.org/officeDocument/2006/relationships/image" Target="../media/image4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28.png"/><Relationship Id="rId5" Type="http://schemas.openxmlformats.org/officeDocument/2006/relationships/image" Target="../media/image4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image" Target="../media/image37.jpg"/><Relationship Id="rId4" Type="http://schemas.openxmlformats.org/officeDocument/2006/relationships/image" Target="../media/image39.png"/><Relationship Id="rId5"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jp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1" Type="http://schemas.openxmlformats.org/officeDocument/2006/relationships/hyperlink" Target="https://www.eurogamer.net/articles/2019-09-10-how-hollow-knights-community-crafted-gibberish-into-a-real-language" TargetMode="External"/><Relationship Id="rId10" Type="http://schemas.openxmlformats.org/officeDocument/2006/relationships/hyperlink" Target="https://www.reddit.com/r/HollowKnight/comments/t4zbxi/with_6262_of_votes_greenpath_is_eliminated_making/" TargetMode="External"/><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www.reddit.com/r/HollowKnight/comments/ex9gj7/how_do_i_get_this_last_grub" TargetMode="External"/><Relationship Id="rId4" Type="http://schemas.openxmlformats.org/officeDocument/2006/relationships/hyperlink" Target="https://hollowknight.fandom.com/wiki/False_Knight" TargetMode="External"/><Relationship Id="rId9" Type="http://schemas.openxmlformats.org/officeDocument/2006/relationships/hyperlink" Target="https://crakthesky.wordpress.com/2019/04/26/hollow-knight/" TargetMode="External"/><Relationship Id="rId5" Type="http://schemas.openxmlformats.org/officeDocument/2006/relationships/hyperlink" Target="https://hollowknight.fandom.com/wiki/Tuk" TargetMode="External"/><Relationship Id="rId6" Type="http://schemas.openxmlformats.org/officeDocument/2006/relationships/hyperlink" Target="https://www.reddit.com/r/HollowKnight/comments/c9o46h/hollow_knight_progression_map" TargetMode="External"/><Relationship Id="rId7" Type="http://schemas.openxmlformats.org/officeDocument/2006/relationships/hyperlink" Target="https://cardinailed0.tumblr.com/post/183593112414/shade-lord-with-hornet" TargetMode="External"/><Relationship Id="rId8" Type="http://schemas.openxmlformats.org/officeDocument/2006/relationships/hyperlink" Target="https://hollowknight.fandom.com/wiki/Radianc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jp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5.jpg"/><Relationship Id="rId4" Type="http://schemas.openxmlformats.org/officeDocument/2006/relationships/image" Target="../media/image6.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5.jp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5.jp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5.jpg"/><Relationship Id="rId4" Type="http://schemas.openxmlformats.org/officeDocument/2006/relationships/image" Target="../media/image19.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7" name="Shape 257"/>
        <p:cNvGrpSpPr/>
        <p:nvPr/>
      </p:nvGrpSpPr>
      <p:grpSpPr>
        <a:xfrm>
          <a:off x="0" y="0"/>
          <a:ext cx="0" cy="0"/>
          <a:chOff x="0" y="0"/>
          <a:chExt cx="0" cy="0"/>
        </a:xfrm>
      </p:grpSpPr>
      <p:sp>
        <p:nvSpPr>
          <p:cNvPr id="258" name="Google Shape;258;p42"/>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rts Mill Goudy"/>
              <a:ea typeface="Sorts Mill Goudy"/>
              <a:cs typeface="Sorts Mill Goudy"/>
              <a:sym typeface="Sorts Mill Goudy"/>
            </a:endParaRPr>
          </a:p>
        </p:txBody>
      </p:sp>
      <p:pic>
        <p:nvPicPr>
          <p:cNvPr id="259" name="Google Shape;259;p42"/>
          <p:cNvPicPr preferRelativeResize="0"/>
          <p:nvPr/>
        </p:nvPicPr>
        <p:blipFill rotWithShape="1">
          <a:blip r:embed="rId3">
            <a:alphaModFix/>
          </a:blip>
          <a:srcRect b="4906" l="0" r="0" t="4906"/>
          <a:stretch/>
        </p:blipFill>
        <p:spPr>
          <a:xfrm>
            <a:off x="15" y="8"/>
            <a:ext cx="9143983" cy="5143491"/>
          </a:xfrm>
          <a:prstGeom prst="rect">
            <a:avLst/>
          </a:prstGeom>
          <a:noFill/>
          <a:ln>
            <a:noFill/>
          </a:ln>
        </p:spPr>
      </p:pic>
      <p:sp>
        <p:nvSpPr>
          <p:cNvPr id="260" name="Google Shape;260;p42"/>
          <p:cNvSpPr/>
          <p:nvPr/>
        </p:nvSpPr>
        <p:spPr>
          <a:xfrm>
            <a:off x="3118196" y="603923"/>
            <a:ext cx="2907608" cy="3934172"/>
          </a:xfrm>
          <a:custGeom>
            <a:rect b="b" l="l" r="r" t="t"/>
            <a:pathLst>
              <a:path extrusionOk="0" h="5245563" w="3876811">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solidFill>
            <a:srgbClr val="000000">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rts Mill Goudy"/>
              <a:ea typeface="Sorts Mill Goudy"/>
              <a:cs typeface="Sorts Mill Goudy"/>
              <a:sym typeface="Sorts Mill Goudy"/>
            </a:endParaRPr>
          </a:p>
        </p:txBody>
      </p:sp>
      <p:sp>
        <p:nvSpPr>
          <p:cNvPr id="261" name="Google Shape;261;p42"/>
          <p:cNvSpPr txBox="1"/>
          <p:nvPr>
            <p:ph type="ctrTitle"/>
          </p:nvPr>
        </p:nvSpPr>
        <p:spPr>
          <a:xfrm>
            <a:off x="3391042" y="1369572"/>
            <a:ext cx="2361900" cy="1607100"/>
          </a:xfrm>
          <a:prstGeom prst="rect">
            <a:avLst/>
          </a:prstGeom>
          <a:noFill/>
          <a:ln>
            <a:noFill/>
          </a:ln>
        </p:spPr>
        <p:txBody>
          <a:bodyPr anchorCtr="0" anchor="b" bIns="34275" lIns="68575" spcFirstLastPara="1" rIns="68575" wrap="square" tIns="34275">
            <a:normAutofit/>
          </a:bodyPr>
          <a:lstStyle/>
          <a:p>
            <a:pPr indent="0" lvl="0" marL="457200" rtl="0" algn="l">
              <a:lnSpc>
                <a:spcPct val="100000"/>
              </a:lnSpc>
              <a:spcBef>
                <a:spcPts val="0"/>
              </a:spcBef>
              <a:spcAft>
                <a:spcPts val="0"/>
              </a:spcAft>
              <a:buClr>
                <a:srgbClr val="FFFFFF"/>
              </a:buClr>
              <a:buSzPts val="3000"/>
              <a:buFont typeface="Sorts Mill Goudy"/>
              <a:buNone/>
            </a:pPr>
            <a:r>
              <a:rPr lang="en" sz="3000">
                <a:solidFill>
                  <a:srgbClr val="FFFFFF"/>
                </a:solidFill>
              </a:rPr>
              <a:t>Hollow Knight – Analysis</a:t>
            </a:r>
            <a:endParaRPr sz="30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pic>
        <p:nvPicPr>
          <p:cNvPr id="330" name="Google Shape;330;p51"/>
          <p:cNvPicPr preferRelativeResize="0"/>
          <p:nvPr/>
        </p:nvPicPr>
        <p:blipFill>
          <a:blip r:embed="rId4">
            <a:alphaModFix/>
          </a:blip>
          <a:stretch>
            <a:fillRect/>
          </a:stretch>
        </p:blipFill>
        <p:spPr>
          <a:xfrm>
            <a:off x="481100" y="-12"/>
            <a:ext cx="9184850" cy="5337125"/>
          </a:xfrm>
          <a:prstGeom prst="rect">
            <a:avLst/>
          </a:prstGeom>
          <a:noFill/>
          <a:ln>
            <a:noFill/>
          </a:ln>
        </p:spPr>
      </p:pic>
      <p:sp>
        <p:nvSpPr>
          <p:cNvPr id="331" name="Google Shape;331;p51"/>
          <p:cNvSpPr txBox="1"/>
          <p:nvPr>
            <p:ph idx="1" type="body"/>
          </p:nvPr>
        </p:nvSpPr>
        <p:spPr>
          <a:xfrm>
            <a:off x="685350" y="1557350"/>
            <a:ext cx="5396400" cy="3245100"/>
          </a:xfrm>
          <a:prstGeom prst="rect">
            <a:avLst/>
          </a:prstGeom>
        </p:spPr>
        <p:txBody>
          <a:bodyPr anchorCtr="0" anchor="t" bIns="34275" lIns="68575" spcFirstLastPara="1" rIns="68575" wrap="square" tIns="34275">
            <a:normAutofit lnSpcReduction="10000"/>
          </a:bodyPr>
          <a:lstStyle/>
          <a:p>
            <a:pPr indent="-342900" lvl="0" marL="457200" rtl="0" algn="l">
              <a:lnSpc>
                <a:spcPct val="115000"/>
              </a:lnSpc>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Ambiguous definition of Good vs. Evil</a:t>
            </a:r>
            <a:endParaRPr sz="1800">
              <a:solidFill>
                <a:schemeClr val="lt1"/>
              </a:solidFill>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Void is the enemy of Light, and the different sources of Light do not share power with each other.</a:t>
            </a:r>
            <a:endParaRPr sz="1800">
              <a:solidFill>
                <a:schemeClr val="lt1"/>
              </a:solidFill>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I don’t believe either are good or evil.</a:t>
            </a:r>
            <a:endParaRPr sz="1800">
              <a:solidFill>
                <a:schemeClr val="lt1"/>
              </a:solidFill>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Void is portrayed as a force of chaos, power and disunity. </a:t>
            </a:r>
            <a:endParaRPr sz="1800">
              <a:solidFill>
                <a:schemeClr val="lt1"/>
              </a:solidFill>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Light is portrayed as a force of order, control and unity. </a:t>
            </a:r>
            <a:endParaRPr sz="1800">
              <a:solidFill>
                <a:schemeClr val="lt1"/>
              </a:solidFill>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Not exactly good vs. evil but there definitely is a clear divide.</a:t>
            </a:r>
            <a:endParaRPr sz="1800">
              <a:solidFill>
                <a:schemeClr val="lt1"/>
              </a:solidFill>
              <a:latin typeface="Arial"/>
              <a:ea typeface="Arial"/>
              <a:cs typeface="Arial"/>
              <a:sym typeface="Arial"/>
            </a:endParaRPr>
          </a:p>
        </p:txBody>
      </p:sp>
      <p:sp>
        <p:nvSpPr>
          <p:cNvPr id="332" name="Google Shape;332;p51"/>
          <p:cNvSpPr txBox="1"/>
          <p:nvPr>
            <p:ph type="title"/>
          </p:nvPr>
        </p:nvSpPr>
        <p:spPr>
          <a:xfrm>
            <a:off x="685346" y="457200"/>
            <a:ext cx="7765500" cy="942900"/>
          </a:xfrm>
          <a:prstGeom prst="rect">
            <a:avLst/>
          </a:prstGeom>
        </p:spPr>
        <p:txBody>
          <a:bodyPr anchorCtr="0" anchor="ctr" bIns="34275" lIns="68575" spcFirstLastPara="1" rIns="68575" wrap="square" tIns="34275">
            <a:normAutofit/>
          </a:bodyPr>
          <a:lstStyle/>
          <a:p>
            <a:pPr indent="0" lvl="0" marL="0" rtl="0" algn="l">
              <a:lnSpc>
                <a:spcPct val="100000"/>
              </a:lnSpc>
              <a:spcBef>
                <a:spcPts val="0"/>
              </a:spcBef>
              <a:spcAft>
                <a:spcPts val="0"/>
              </a:spcAft>
              <a:buNone/>
            </a:pPr>
            <a:r>
              <a:rPr lang="en" sz="2800">
                <a:solidFill>
                  <a:schemeClr val="lt1"/>
                </a:solidFill>
                <a:latin typeface="Arial"/>
                <a:ea typeface="Arial"/>
                <a:cs typeface="Arial"/>
                <a:sym typeface="Arial"/>
              </a:rPr>
              <a:t>Group versus Group Conflict: Is it Clear?</a:t>
            </a:r>
            <a:endParaRPr/>
          </a:p>
        </p:txBody>
      </p:sp>
      <p:pic>
        <p:nvPicPr>
          <p:cNvPr id="333" name="Google Shape;333;p51"/>
          <p:cNvPicPr preferRelativeResize="0"/>
          <p:nvPr/>
        </p:nvPicPr>
        <p:blipFill>
          <a:blip r:embed="rId5">
            <a:alphaModFix/>
          </a:blip>
          <a:stretch>
            <a:fillRect/>
          </a:stretch>
        </p:blipFill>
        <p:spPr>
          <a:xfrm>
            <a:off x="6205850" y="1255350"/>
            <a:ext cx="2757453" cy="275745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52"/>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rts Mill Goudy"/>
              <a:ea typeface="Sorts Mill Goudy"/>
              <a:cs typeface="Sorts Mill Goudy"/>
              <a:sym typeface="Sorts Mill Goudy"/>
            </a:endParaRPr>
          </a:p>
        </p:txBody>
      </p:sp>
      <p:sp>
        <p:nvSpPr>
          <p:cNvPr id="339" name="Google Shape;339;p52"/>
          <p:cNvSpPr txBox="1"/>
          <p:nvPr>
            <p:ph type="title"/>
          </p:nvPr>
        </p:nvSpPr>
        <p:spPr>
          <a:xfrm>
            <a:off x="685356" y="482600"/>
            <a:ext cx="7797300" cy="1028100"/>
          </a:xfrm>
          <a:prstGeom prst="rect">
            <a:avLst/>
          </a:prstGeom>
          <a:noFill/>
          <a:ln>
            <a:noFill/>
          </a:ln>
          <a:effectLst>
            <a:outerShdw blurRad="25400">
              <a:srgbClr val="000000">
                <a:alpha val="45880"/>
              </a:srgbClr>
            </a:outerShdw>
          </a:effectLst>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2"/>
              </a:buClr>
              <a:buSzPts val="2300"/>
              <a:buFont typeface="Sorts Mill Goudy"/>
              <a:buNone/>
            </a:pPr>
            <a:r>
              <a:rPr lang="en" sz="2300">
                <a:solidFill>
                  <a:schemeClr val="lt1"/>
                </a:solidFill>
                <a:latin typeface="Roboto"/>
                <a:ea typeface="Roboto"/>
                <a:cs typeface="Roboto"/>
                <a:sym typeface="Roboto"/>
              </a:rPr>
              <a:t>Non-linear story Structure</a:t>
            </a:r>
            <a:endParaRPr sz="2300">
              <a:solidFill>
                <a:schemeClr val="lt1"/>
              </a:solidFill>
              <a:latin typeface="Roboto"/>
              <a:ea typeface="Roboto"/>
              <a:cs typeface="Roboto"/>
              <a:sym typeface="Roboto"/>
            </a:endParaRPr>
          </a:p>
        </p:txBody>
      </p:sp>
      <p:sp>
        <p:nvSpPr>
          <p:cNvPr id="340" name="Google Shape;340;p52"/>
          <p:cNvSpPr txBox="1"/>
          <p:nvPr>
            <p:ph idx="1" type="body"/>
          </p:nvPr>
        </p:nvSpPr>
        <p:spPr>
          <a:xfrm>
            <a:off x="685356" y="1685375"/>
            <a:ext cx="7797300" cy="26580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p>
            <a:pPr indent="0" lvl="0" marL="0" rtl="0" algn="l">
              <a:lnSpc>
                <a:spcPct val="110000"/>
              </a:lnSpc>
              <a:spcBef>
                <a:spcPts val="0"/>
              </a:spcBef>
              <a:spcAft>
                <a:spcPts val="0"/>
              </a:spcAft>
              <a:buNone/>
            </a:pPr>
            <a:r>
              <a:t/>
            </a:r>
            <a:endParaRPr>
              <a:solidFill>
                <a:schemeClr val="lt1"/>
              </a:solidFill>
              <a:latin typeface="Roboto"/>
              <a:ea typeface="Roboto"/>
              <a:cs typeface="Roboto"/>
              <a:sym typeface="Roboto"/>
            </a:endParaRPr>
          </a:p>
          <a:p>
            <a:pPr indent="-247650" lvl="0" marL="254000" rtl="0" algn="l">
              <a:lnSpc>
                <a:spcPct val="110000"/>
              </a:lnSpc>
              <a:spcBef>
                <a:spcPts val="0"/>
              </a:spcBef>
              <a:spcAft>
                <a:spcPts val="0"/>
              </a:spcAft>
              <a:buClr>
                <a:schemeClr val="lt1"/>
              </a:buClr>
              <a:buSzPts val="900"/>
              <a:buFont typeface="Roboto"/>
              <a:buChar char="◈"/>
            </a:pPr>
            <a:r>
              <a:rPr lang="en">
                <a:solidFill>
                  <a:schemeClr val="lt1"/>
                </a:solidFill>
                <a:latin typeface="Roboto"/>
                <a:ea typeface="Roboto"/>
                <a:cs typeface="Roboto"/>
                <a:sym typeface="Roboto"/>
              </a:rPr>
              <a:t>Hollow Knight uses a Non-Linear story structure</a:t>
            </a:r>
            <a:endParaRPr>
              <a:solidFill>
                <a:schemeClr val="lt1"/>
              </a:solidFill>
              <a:latin typeface="Roboto"/>
              <a:ea typeface="Roboto"/>
              <a:cs typeface="Roboto"/>
              <a:sym typeface="Roboto"/>
            </a:endParaRPr>
          </a:p>
          <a:p>
            <a:pPr indent="-247650" lvl="0" marL="254000" rtl="0" algn="l">
              <a:lnSpc>
                <a:spcPct val="110000"/>
              </a:lnSpc>
              <a:spcBef>
                <a:spcPts val="0"/>
              </a:spcBef>
              <a:spcAft>
                <a:spcPts val="0"/>
              </a:spcAft>
              <a:buClr>
                <a:schemeClr val="lt1"/>
              </a:buClr>
              <a:buSzPts val="900"/>
              <a:buFont typeface="Roboto"/>
              <a:buChar char="◈"/>
            </a:pPr>
            <a:r>
              <a:rPr lang="en">
                <a:solidFill>
                  <a:schemeClr val="lt1"/>
                </a:solidFill>
                <a:latin typeface="Roboto"/>
                <a:ea typeface="Roboto"/>
                <a:cs typeface="Roboto"/>
                <a:sym typeface="Roboto"/>
              </a:rPr>
              <a:t>It incentives player exploration within the game</a:t>
            </a:r>
            <a:endParaRPr>
              <a:solidFill>
                <a:schemeClr val="lt1"/>
              </a:solidFill>
              <a:latin typeface="Roboto"/>
              <a:ea typeface="Roboto"/>
              <a:cs typeface="Roboto"/>
              <a:sym typeface="Roboto"/>
            </a:endParaRPr>
          </a:p>
          <a:p>
            <a:pPr indent="-247650" lvl="0" marL="254000" rtl="0" algn="l">
              <a:lnSpc>
                <a:spcPct val="110000"/>
              </a:lnSpc>
              <a:spcBef>
                <a:spcPts val="600"/>
              </a:spcBef>
              <a:spcAft>
                <a:spcPts val="0"/>
              </a:spcAft>
              <a:buClr>
                <a:schemeClr val="lt1"/>
              </a:buClr>
              <a:buSzPts val="900"/>
              <a:buFont typeface="Roboto"/>
              <a:buChar char="◈"/>
            </a:pPr>
            <a:r>
              <a:rPr lang="en">
                <a:solidFill>
                  <a:schemeClr val="lt1"/>
                </a:solidFill>
                <a:latin typeface="Roboto"/>
                <a:ea typeface="Roboto"/>
                <a:cs typeface="Roboto"/>
                <a:sym typeface="Roboto"/>
              </a:rPr>
              <a:t>Allows the player to define the order of events</a:t>
            </a:r>
            <a:endParaRPr>
              <a:solidFill>
                <a:schemeClr val="lt1"/>
              </a:solidFill>
              <a:latin typeface="Roboto"/>
              <a:ea typeface="Roboto"/>
              <a:cs typeface="Roboto"/>
              <a:sym typeface="Roboto"/>
            </a:endParaRPr>
          </a:p>
          <a:p>
            <a:pPr indent="-247650" lvl="0" marL="254000" rtl="0" algn="l">
              <a:lnSpc>
                <a:spcPct val="110000"/>
              </a:lnSpc>
              <a:spcBef>
                <a:spcPts val="600"/>
              </a:spcBef>
              <a:spcAft>
                <a:spcPts val="0"/>
              </a:spcAft>
              <a:buClr>
                <a:schemeClr val="lt1"/>
              </a:buClr>
              <a:buSzPts val="900"/>
              <a:buFont typeface="Roboto"/>
              <a:buChar char="◈"/>
            </a:pPr>
            <a:r>
              <a:rPr lang="en">
                <a:solidFill>
                  <a:schemeClr val="lt1"/>
                </a:solidFill>
                <a:latin typeface="Roboto"/>
                <a:ea typeface="Roboto"/>
                <a:cs typeface="Roboto"/>
                <a:sym typeface="Roboto"/>
              </a:rPr>
              <a:t>Brings interesting character interactions into the world</a:t>
            </a:r>
            <a:endParaRPr>
              <a:solidFill>
                <a:schemeClr val="lt1"/>
              </a:solidFill>
              <a:latin typeface="Roboto"/>
              <a:ea typeface="Roboto"/>
              <a:cs typeface="Roboto"/>
              <a:sym typeface="Roboto"/>
            </a:endParaRPr>
          </a:p>
          <a:p>
            <a:pPr indent="-247650" lvl="0" marL="254000" rtl="0" algn="l">
              <a:lnSpc>
                <a:spcPct val="110000"/>
              </a:lnSpc>
              <a:spcBef>
                <a:spcPts val="600"/>
              </a:spcBef>
              <a:spcAft>
                <a:spcPts val="0"/>
              </a:spcAft>
              <a:buClr>
                <a:schemeClr val="lt1"/>
              </a:buClr>
              <a:buSzPts val="900"/>
              <a:buFont typeface="Roboto"/>
              <a:buChar char="◈"/>
            </a:pPr>
            <a:r>
              <a:rPr lang="en">
                <a:solidFill>
                  <a:schemeClr val="lt1"/>
                </a:solidFill>
                <a:latin typeface="Roboto"/>
                <a:ea typeface="Roboto"/>
                <a:cs typeface="Roboto"/>
                <a:sym typeface="Roboto"/>
              </a:rPr>
              <a:t>Increases games replayability</a:t>
            </a:r>
            <a:endParaRPr>
              <a:solidFill>
                <a:schemeClr val="l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53"/>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rts Mill Goudy"/>
              <a:ea typeface="Sorts Mill Goudy"/>
              <a:cs typeface="Sorts Mill Goudy"/>
              <a:sym typeface="Sorts Mill Goudy"/>
            </a:endParaRPr>
          </a:p>
        </p:txBody>
      </p:sp>
      <p:pic>
        <p:nvPicPr>
          <p:cNvPr id="346" name="Google Shape;346;p53"/>
          <p:cNvPicPr preferRelativeResize="0"/>
          <p:nvPr/>
        </p:nvPicPr>
        <p:blipFill>
          <a:blip r:embed="rId4">
            <a:alphaModFix/>
          </a:blip>
          <a:stretch>
            <a:fillRect/>
          </a:stretch>
        </p:blipFill>
        <p:spPr>
          <a:xfrm>
            <a:off x="2533525" y="0"/>
            <a:ext cx="6495650" cy="5143500"/>
          </a:xfrm>
          <a:prstGeom prst="rect">
            <a:avLst/>
          </a:prstGeom>
          <a:noFill/>
          <a:ln>
            <a:noFill/>
          </a:ln>
        </p:spPr>
      </p:pic>
      <p:sp>
        <p:nvSpPr>
          <p:cNvPr id="347" name="Google Shape;347;p53"/>
          <p:cNvSpPr txBox="1"/>
          <p:nvPr>
            <p:ph type="title"/>
          </p:nvPr>
        </p:nvSpPr>
        <p:spPr>
          <a:xfrm>
            <a:off x="685347" y="482599"/>
            <a:ext cx="2536800" cy="1028100"/>
          </a:xfrm>
          <a:prstGeom prst="rect">
            <a:avLst/>
          </a:prstGeom>
          <a:noFill/>
          <a:ln>
            <a:noFill/>
          </a:ln>
          <a:effectLst>
            <a:outerShdw blurRad="25400">
              <a:srgbClr val="000000">
                <a:alpha val="45880"/>
              </a:srgbClr>
            </a:outerShdw>
          </a:effectLst>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2"/>
              </a:buClr>
              <a:buSzPts val="2300"/>
              <a:buFont typeface="Sorts Mill Goudy"/>
              <a:buNone/>
            </a:pPr>
            <a:r>
              <a:rPr lang="en" sz="2300">
                <a:solidFill>
                  <a:schemeClr val="lt1"/>
                </a:solidFill>
                <a:latin typeface="Roboto"/>
                <a:ea typeface="Roboto"/>
                <a:cs typeface="Roboto"/>
                <a:sym typeface="Roboto"/>
              </a:rPr>
              <a:t>Player Exploration</a:t>
            </a:r>
            <a:endParaRPr sz="2300">
              <a:solidFill>
                <a:schemeClr val="lt1"/>
              </a:solidFill>
              <a:latin typeface="Roboto"/>
              <a:ea typeface="Roboto"/>
              <a:cs typeface="Roboto"/>
              <a:sym typeface="Roboto"/>
            </a:endParaRPr>
          </a:p>
        </p:txBody>
      </p:sp>
      <p:sp>
        <p:nvSpPr>
          <p:cNvPr id="348" name="Google Shape;348;p53"/>
          <p:cNvSpPr txBox="1"/>
          <p:nvPr>
            <p:ph idx="1" type="body"/>
          </p:nvPr>
        </p:nvSpPr>
        <p:spPr>
          <a:xfrm>
            <a:off x="685347" y="1685365"/>
            <a:ext cx="2518800" cy="26580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fontScale="92500" lnSpcReduction="20000"/>
          </a:bodyPr>
          <a:lstStyle/>
          <a:p>
            <a:pPr indent="-243363" lvl="0" marL="254000" rtl="0" algn="l">
              <a:lnSpc>
                <a:spcPct val="110000"/>
              </a:lnSpc>
              <a:spcBef>
                <a:spcPts val="0"/>
              </a:spcBef>
              <a:spcAft>
                <a:spcPts val="0"/>
              </a:spcAft>
              <a:buClr>
                <a:schemeClr val="lt1"/>
              </a:buClr>
              <a:buSzPct val="64285"/>
              <a:buFont typeface="Roboto"/>
              <a:buChar char="◈"/>
            </a:pPr>
            <a:r>
              <a:rPr lang="en" sz="1400">
                <a:solidFill>
                  <a:schemeClr val="lt1"/>
                </a:solidFill>
                <a:latin typeface="Roboto"/>
                <a:ea typeface="Roboto"/>
                <a:cs typeface="Roboto"/>
                <a:sym typeface="Roboto"/>
              </a:rPr>
              <a:t>Hollow Knights Non-Linearity uses Player Exploration for progression</a:t>
            </a:r>
            <a:endParaRPr>
              <a:solidFill>
                <a:schemeClr val="lt1"/>
              </a:solidFill>
              <a:latin typeface="Roboto"/>
              <a:ea typeface="Roboto"/>
              <a:cs typeface="Roboto"/>
              <a:sym typeface="Roboto"/>
            </a:endParaRPr>
          </a:p>
          <a:p>
            <a:pPr indent="-243363" lvl="0" marL="254000" rtl="0" algn="l">
              <a:lnSpc>
                <a:spcPct val="110000"/>
              </a:lnSpc>
              <a:spcBef>
                <a:spcPts val="600"/>
              </a:spcBef>
              <a:spcAft>
                <a:spcPts val="0"/>
              </a:spcAft>
              <a:buClr>
                <a:schemeClr val="lt1"/>
              </a:buClr>
              <a:buSzPct val="64285"/>
              <a:buFont typeface="Roboto"/>
              <a:buChar char="◈"/>
            </a:pPr>
            <a:r>
              <a:rPr lang="en" sz="1400">
                <a:solidFill>
                  <a:schemeClr val="lt1"/>
                </a:solidFill>
                <a:latin typeface="Roboto"/>
                <a:ea typeface="Roboto"/>
                <a:cs typeface="Roboto"/>
                <a:sym typeface="Roboto"/>
              </a:rPr>
              <a:t>The world is filled with different power-ups and interactable objects</a:t>
            </a:r>
            <a:endParaRPr>
              <a:solidFill>
                <a:schemeClr val="lt1"/>
              </a:solidFill>
              <a:latin typeface="Roboto"/>
              <a:ea typeface="Roboto"/>
              <a:cs typeface="Roboto"/>
              <a:sym typeface="Roboto"/>
            </a:endParaRPr>
          </a:p>
          <a:p>
            <a:pPr indent="-243363" lvl="0" marL="254000" rtl="0" algn="l">
              <a:lnSpc>
                <a:spcPct val="110000"/>
              </a:lnSpc>
              <a:spcBef>
                <a:spcPts val="600"/>
              </a:spcBef>
              <a:spcAft>
                <a:spcPts val="0"/>
              </a:spcAft>
              <a:buClr>
                <a:schemeClr val="lt1"/>
              </a:buClr>
              <a:buSzPct val="64285"/>
              <a:buFont typeface="Roboto"/>
              <a:buChar char="◈"/>
            </a:pPr>
            <a:r>
              <a:rPr lang="en" sz="1400">
                <a:solidFill>
                  <a:schemeClr val="lt1"/>
                </a:solidFill>
                <a:latin typeface="Roboto"/>
                <a:ea typeface="Roboto"/>
                <a:cs typeface="Roboto"/>
                <a:sym typeface="Roboto"/>
              </a:rPr>
              <a:t>The player can find different characters and stone tablets on their travels</a:t>
            </a:r>
            <a:endParaRPr>
              <a:solidFill>
                <a:schemeClr val="lt1"/>
              </a:solidFill>
              <a:latin typeface="Roboto"/>
              <a:ea typeface="Roboto"/>
              <a:cs typeface="Roboto"/>
              <a:sym typeface="Roboto"/>
            </a:endParaRPr>
          </a:p>
          <a:p>
            <a:pPr indent="-243363" lvl="0" marL="254000" rtl="0" algn="l">
              <a:lnSpc>
                <a:spcPct val="110000"/>
              </a:lnSpc>
              <a:spcBef>
                <a:spcPts val="600"/>
              </a:spcBef>
              <a:spcAft>
                <a:spcPts val="0"/>
              </a:spcAft>
              <a:buClr>
                <a:schemeClr val="lt1"/>
              </a:buClr>
              <a:buSzPct val="64285"/>
              <a:buFont typeface="Roboto"/>
              <a:buChar char="◈"/>
            </a:pPr>
            <a:r>
              <a:rPr lang="en" sz="1400">
                <a:solidFill>
                  <a:schemeClr val="lt1"/>
                </a:solidFill>
                <a:latin typeface="Roboto"/>
                <a:ea typeface="Roboto"/>
                <a:cs typeface="Roboto"/>
                <a:sym typeface="Roboto"/>
              </a:rPr>
              <a:t>Most of which are optional, incentivising the player to explore if they want to learn more about the world.</a:t>
            </a:r>
            <a:endParaRPr sz="1400">
              <a:solidFill>
                <a:schemeClr val="lt1"/>
              </a:solidFill>
              <a:latin typeface="Roboto"/>
              <a:ea typeface="Roboto"/>
              <a:cs typeface="Roboto"/>
              <a:sym typeface="Roboto"/>
            </a:endParaRPr>
          </a:p>
        </p:txBody>
      </p:sp>
      <p:pic>
        <p:nvPicPr>
          <p:cNvPr descr="A picture containing map&#10;&#10;Description automatically generated" id="349" name="Google Shape;349;p53"/>
          <p:cNvPicPr preferRelativeResize="0"/>
          <p:nvPr/>
        </p:nvPicPr>
        <p:blipFill rotWithShape="1">
          <a:blip r:embed="rId5">
            <a:alphaModFix/>
          </a:blip>
          <a:srcRect b="0" l="0" r="0" t="0"/>
          <a:stretch/>
        </p:blipFill>
        <p:spPr>
          <a:xfrm>
            <a:off x="3298942" y="1026249"/>
            <a:ext cx="5730228" cy="3194602"/>
          </a:xfrm>
          <a:prstGeom prst="rect">
            <a:avLst/>
          </a:prstGeom>
          <a:noFill/>
          <a:ln>
            <a:noFill/>
          </a:ln>
        </p:spPr>
      </p:pic>
      <p:sp>
        <p:nvSpPr>
          <p:cNvPr id="350" name="Google Shape;350;p53"/>
          <p:cNvSpPr txBox="1"/>
          <p:nvPr/>
        </p:nvSpPr>
        <p:spPr>
          <a:xfrm>
            <a:off x="5201513" y="4220850"/>
            <a:ext cx="192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Sorts Mill Goudy"/>
                <a:ea typeface="Sorts Mill Goudy"/>
                <a:cs typeface="Sorts Mill Goudy"/>
                <a:sym typeface="Sorts Mill Goudy"/>
              </a:rPr>
              <a:t>Fig 1: View of the map in Hollow Knight </a:t>
            </a:r>
            <a:endParaRPr sz="800">
              <a:solidFill>
                <a:schemeClr val="lt1"/>
              </a:solidFill>
              <a:latin typeface="Sorts Mill Goudy"/>
              <a:ea typeface="Sorts Mill Goudy"/>
              <a:cs typeface="Sorts Mill Goudy"/>
              <a:sym typeface="Sorts Mill Goud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54"/>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rts Mill Goudy"/>
              <a:ea typeface="Sorts Mill Goudy"/>
              <a:cs typeface="Sorts Mill Goudy"/>
              <a:sym typeface="Sorts Mill Goudy"/>
            </a:endParaRPr>
          </a:p>
        </p:txBody>
      </p:sp>
      <p:sp>
        <p:nvSpPr>
          <p:cNvPr id="356" name="Google Shape;356;p54"/>
          <p:cNvSpPr txBox="1"/>
          <p:nvPr>
            <p:ph type="title"/>
          </p:nvPr>
        </p:nvSpPr>
        <p:spPr>
          <a:xfrm>
            <a:off x="685347" y="482599"/>
            <a:ext cx="2536800" cy="1028100"/>
          </a:xfrm>
          <a:prstGeom prst="rect">
            <a:avLst/>
          </a:prstGeom>
          <a:noFill/>
          <a:ln>
            <a:noFill/>
          </a:ln>
          <a:effectLst>
            <a:outerShdw blurRad="25400">
              <a:srgbClr val="000000">
                <a:alpha val="45880"/>
              </a:srgbClr>
            </a:outerShdw>
          </a:effectLst>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2"/>
              </a:buClr>
              <a:buSzPts val="2300"/>
              <a:buFont typeface="Sorts Mill Goudy"/>
              <a:buNone/>
            </a:pPr>
            <a:r>
              <a:rPr lang="en" sz="2300">
                <a:solidFill>
                  <a:schemeClr val="lt1"/>
                </a:solidFill>
                <a:latin typeface="Roboto"/>
                <a:ea typeface="Roboto"/>
                <a:cs typeface="Roboto"/>
                <a:sym typeface="Roboto"/>
              </a:rPr>
              <a:t>Order of Events</a:t>
            </a:r>
            <a:endParaRPr sz="2300">
              <a:solidFill>
                <a:schemeClr val="lt1"/>
              </a:solidFill>
              <a:latin typeface="Roboto"/>
              <a:ea typeface="Roboto"/>
              <a:cs typeface="Roboto"/>
              <a:sym typeface="Roboto"/>
            </a:endParaRPr>
          </a:p>
        </p:txBody>
      </p:sp>
      <p:pic>
        <p:nvPicPr>
          <p:cNvPr id="357" name="Google Shape;357;p54"/>
          <p:cNvPicPr preferRelativeResize="0"/>
          <p:nvPr/>
        </p:nvPicPr>
        <p:blipFill>
          <a:blip r:embed="rId4">
            <a:alphaModFix/>
          </a:blip>
          <a:stretch>
            <a:fillRect/>
          </a:stretch>
        </p:blipFill>
        <p:spPr>
          <a:xfrm>
            <a:off x="2804275" y="-27862"/>
            <a:ext cx="6461451" cy="5199224"/>
          </a:xfrm>
          <a:prstGeom prst="rect">
            <a:avLst/>
          </a:prstGeom>
          <a:noFill/>
          <a:ln>
            <a:noFill/>
          </a:ln>
        </p:spPr>
      </p:pic>
      <p:sp>
        <p:nvSpPr>
          <p:cNvPr id="358" name="Google Shape;358;p54"/>
          <p:cNvSpPr txBox="1"/>
          <p:nvPr>
            <p:ph idx="1" type="body"/>
          </p:nvPr>
        </p:nvSpPr>
        <p:spPr>
          <a:xfrm>
            <a:off x="685347" y="1685365"/>
            <a:ext cx="2518800" cy="26580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lnSpcReduction="20000"/>
          </a:bodyPr>
          <a:lstStyle/>
          <a:p>
            <a:pPr indent="-222250" lvl="0" marL="254000" rtl="0" algn="l">
              <a:lnSpc>
                <a:spcPct val="110000"/>
              </a:lnSpc>
              <a:spcBef>
                <a:spcPts val="0"/>
              </a:spcBef>
              <a:spcAft>
                <a:spcPts val="0"/>
              </a:spcAft>
              <a:buClr>
                <a:schemeClr val="lt1"/>
              </a:buClr>
              <a:buSzPts val="900"/>
              <a:buFont typeface="Roboto"/>
              <a:buChar char="◈"/>
            </a:pPr>
            <a:r>
              <a:rPr lang="en" sz="1400">
                <a:solidFill>
                  <a:schemeClr val="lt1"/>
                </a:solidFill>
                <a:latin typeface="Roboto"/>
                <a:ea typeface="Roboto"/>
                <a:cs typeface="Roboto"/>
                <a:sym typeface="Roboto"/>
              </a:rPr>
              <a:t>Hollow Knights game progression is shown through bosses and areas</a:t>
            </a:r>
            <a:endParaRPr>
              <a:solidFill>
                <a:schemeClr val="lt1"/>
              </a:solidFill>
              <a:latin typeface="Roboto"/>
              <a:ea typeface="Roboto"/>
              <a:cs typeface="Roboto"/>
              <a:sym typeface="Roboto"/>
            </a:endParaRPr>
          </a:p>
          <a:p>
            <a:pPr indent="-222250" lvl="0" marL="254000" rtl="0" algn="l">
              <a:lnSpc>
                <a:spcPct val="110000"/>
              </a:lnSpc>
              <a:spcBef>
                <a:spcPts val="700"/>
              </a:spcBef>
              <a:spcAft>
                <a:spcPts val="0"/>
              </a:spcAft>
              <a:buClr>
                <a:schemeClr val="lt1"/>
              </a:buClr>
              <a:buSzPts val="900"/>
              <a:buFont typeface="Roboto"/>
              <a:buChar char="◈"/>
            </a:pPr>
            <a:r>
              <a:rPr lang="en" sz="1400">
                <a:solidFill>
                  <a:schemeClr val="lt1"/>
                </a:solidFill>
                <a:latin typeface="Roboto"/>
                <a:ea typeface="Roboto"/>
                <a:cs typeface="Roboto"/>
                <a:sym typeface="Roboto"/>
              </a:rPr>
              <a:t>The game contains 47 bosses and 15 areas</a:t>
            </a:r>
            <a:endParaRPr>
              <a:solidFill>
                <a:schemeClr val="lt1"/>
              </a:solidFill>
              <a:latin typeface="Roboto"/>
              <a:ea typeface="Roboto"/>
              <a:cs typeface="Roboto"/>
              <a:sym typeface="Roboto"/>
            </a:endParaRPr>
          </a:p>
          <a:p>
            <a:pPr indent="-222250" lvl="0" marL="254000" rtl="0" algn="l">
              <a:lnSpc>
                <a:spcPct val="110000"/>
              </a:lnSpc>
              <a:spcBef>
                <a:spcPts val="700"/>
              </a:spcBef>
              <a:spcAft>
                <a:spcPts val="0"/>
              </a:spcAft>
              <a:buClr>
                <a:schemeClr val="lt1"/>
              </a:buClr>
              <a:buSzPts val="900"/>
              <a:buFont typeface="Roboto"/>
              <a:buChar char="◈"/>
            </a:pPr>
            <a:r>
              <a:rPr lang="en" sz="1400">
                <a:solidFill>
                  <a:schemeClr val="lt1"/>
                </a:solidFill>
                <a:latin typeface="Roboto"/>
                <a:ea typeface="Roboto"/>
                <a:cs typeface="Roboto"/>
                <a:sym typeface="Roboto"/>
              </a:rPr>
              <a:t>Only 4 bosses are unavoidable in the game</a:t>
            </a:r>
            <a:endParaRPr>
              <a:solidFill>
                <a:schemeClr val="lt1"/>
              </a:solidFill>
              <a:latin typeface="Roboto"/>
              <a:ea typeface="Roboto"/>
              <a:cs typeface="Roboto"/>
              <a:sym typeface="Roboto"/>
            </a:endParaRPr>
          </a:p>
          <a:p>
            <a:pPr indent="-222250" lvl="0" marL="254000" rtl="0" algn="l">
              <a:lnSpc>
                <a:spcPct val="110000"/>
              </a:lnSpc>
              <a:spcBef>
                <a:spcPts val="700"/>
              </a:spcBef>
              <a:spcAft>
                <a:spcPts val="0"/>
              </a:spcAft>
              <a:buClr>
                <a:schemeClr val="lt1"/>
              </a:buClr>
              <a:buSzPts val="900"/>
              <a:buFont typeface="Roboto"/>
              <a:buChar char="◈"/>
            </a:pPr>
            <a:r>
              <a:rPr lang="en" sz="1400">
                <a:solidFill>
                  <a:schemeClr val="lt1"/>
                </a:solidFill>
                <a:latin typeface="Roboto"/>
                <a:ea typeface="Roboto"/>
                <a:cs typeface="Roboto"/>
                <a:sym typeface="Roboto"/>
              </a:rPr>
              <a:t>The bosses the player defeats influence the world, player abilities and possible endings</a:t>
            </a:r>
            <a:endParaRPr>
              <a:solidFill>
                <a:schemeClr val="lt1"/>
              </a:solidFill>
              <a:latin typeface="Roboto"/>
              <a:ea typeface="Roboto"/>
              <a:cs typeface="Roboto"/>
              <a:sym typeface="Roboto"/>
            </a:endParaRPr>
          </a:p>
        </p:txBody>
      </p:sp>
      <p:sp>
        <p:nvSpPr>
          <p:cNvPr id="359" name="Google Shape;359;p54"/>
          <p:cNvSpPr txBox="1"/>
          <p:nvPr/>
        </p:nvSpPr>
        <p:spPr>
          <a:xfrm>
            <a:off x="5192750" y="3984850"/>
            <a:ext cx="1684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Sorts Mill Goudy"/>
                <a:ea typeface="Sorts Mill Goudy"/>
                <a:cs typeface="Sorts Mill Goudy"/>
                <a:sym typeface="Sorts Mill Goudy"/>
              </a:rPr>
              <a:t>Fig 2: False Knight boss from game</a:t>
            </a:r>
            <a:endParaRPr>
              <a:solidFill>
                <a:schemeClr val="dk1"/>
              </a:solidFill>
              <a:latin typeface="Sorts Mill Goudy"/>
              <a:ea typeface="Sorts Mill Goudy"/>
              <a:cs typeface="Sorts Mill Goudy"/>
              <a:sym typeface="Sorts Mill Goudy"/>
            </a:endParaRPr>
          </a:p>
        </p:txBody>
      </p:sp>
      <p:pic>
        <p:nvPicPr>
          <p:cNvPr id="360" name="Google Shape;360;p54"/>
          <p:cNvPicPr preferRelativeResize="0"/>
          <p:nvPr/>
        </p:nvPicPr>
        <p:blipFill>
          <a:blip r:embed="rId5">
            <a:alphaModFix/>
          </a:blip>
          <a:stretch>
            <a:fillRect/>
          </a:stretch>
        </p:blipFill>
        <p:spPr>
          <a:xfrm>
            <a:off x="3553725" y="851125"/>
            <a:ext cx="4962525" cy="3133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55"/>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rts Mill Goudy"/>
              <a:ea typeface="Sorts Mill Goudy"/>
              <a:cs typeface="Sorts Mill Goudy"/>
              <a:sym typeface="Sorts Mill Goudy"/>
            </a:endParaRPr>
          </a:p>
        </p:txBody>
      </p:sp>
      <p:sp>
        <p:nvSpPr>
          <p:cNvPr id="366" name="Google Shape;366;p55"/>
          <p:cNvSpPr txBox="1"/>
          <p:nvPr>
            <p:ph type="title"/>
          </p:nvPr>
        </p:nvSpPr>
        <p:spPr>
          <a:xfrm>
            <a:off x="685347" y="482599"/>
            <a:ext cx="2536800" cy="1028100"/>
          </a:xfrm>
          <a:prstGeom prst="rect">
            <a:avLst/>
          </a:prstGeom>
          <a:noFill/>
          <a:ln>
            <a:noFill/>
          </a:ln>
          <a:effectLst>
            <a:outerShdw blurRad="25400">
              <a:srgbClr val="000000">
                <a:alpha val="45880"/>
              </a:srgbClr>
            </a:outerShdw>
          </a:effectLst>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2"/>
              </a:buClr>
              <a:buSzPts val="2300"/>
              <a:buFont typeface="Sorts Mill Goudy"/>
              <a:buNone/>
            </a:pPr>
            <a:r>
              <a:rPr lang="en" sz="2300">
                <a:solidFill>
                  <a:schemeClr val="lt1"/>
                </a:solidFill>
                <a:latin typeface="Roboto"/>
                <a:ea typeface="Roboto"/>
                <a:cs typeface="Roboto"/>
                <a:sym typeface="Roboto"/>
              </a:rPr>
              <a:t>Characters</a:t>
            </a:r>
            <a:endParaRPr sz="2300">
              <a:solidFill>
                <a:schemeClr val="lt1"/>
              </a:solidFill>
              <a:latin typeface="Roboto"/>
              <a:ea typeface="Roboto"/>
              <a:cs typeface="Roboto"/>
              <a:sym typeface="Roboto"/>
            </a:endParaRPr>
          </a:p>
        </p:txBody>
      </p:sp>
      <p:sp>
        <p:nvSpPr>
          <p:cNvPr id="367" name="Google Shape;367;p55"/>
          <p:cNvSpPr txBox="1"/>
          <p:nvPr>
            <p:ph idx="1" type="body"/>
          </p:nvPr>
        </p:nvSpPr>
        <p:spPr>
          <a:xfrm>
            <a:off x="685347" y="1685365"/>
            <a:ext cx="2518800" cy="26580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lnSpcReduction="20000"/>
          </a:bodyPr>
          <a:lstStyle/>
          <a:p>
            <a:pPr indent="-234950" lvl="0" marL="254000" rtl="0" algn="l">
              <a:lnSpc>
                <a:spcPct val="110000"/>
              </a:lnSpc>
              <a:spcBef>
                <a:spcPts val="0"/>
              </a:spcBef>
              <a:spcAft>
                <a:spcPts val="0"/>
              </a:spcAft>
              <a:buClr>
                <a:schemeClr val="lt1"/>
              </a:buClr>
              <a:buSzPts val="900"/>
              <a:buFont typeface="Roboto"/>
              <a:buChar char="◈"/>
            </a:pPr>
            <a:r>
              <a:rPr lang="en" sz="1400">
                <a:solidFill>
                  <a:schemeClr val="lt1"/>
                </a:solidFill>
                <a:latin typeface="Roboto"/>
                <a:ea typeface="Roboto"/>
                <a:cs typeface="Roboto"/>
                <a:sym typeface="Roboto"/>
              </a:rPr>
              <a:t>Hollow Knight has a good cast of characters</a:t>
            </a:r>
            <a:endParaRPr>
              <a:solidFill>
                <a:schemeClr val="lt1"/>
              </a:solidFill>
              <a:latin typeface="Roboto"/>
              <a:ea typeface="Roboto"/>
              <a:cs typeface="Roboto"/>
              <a:sym typeface="Roboto"/>
            </a:endParaRPr>
          </a:p>
          <a:p>
            <a:pPr indent="-234950" lvl="0" marL="254000" rtl="0" algn="l">
              <a:lnSpc>
                <a:spcPct val="110000"/>
              </a:lnSpc>
              <a:spcBef>
                <a:spcPts val="700"/>
              </a:spcBef>
              <a:spcAft>
                <a:spcPts val="0"/>
              </a:spcAft>
              <a:buClr>
                <a:schemeClr val="lt1"/>
              </a:buClr>
              <a:buSzPts val="900"/>
              <a:buFont typeface="Roboto"/>
              <a:buChar char="◈"/>
            </a:pPr>
            <a:r>
              <a:rPr lang="en" sz="1400">
                <a:solidFill>
                  <a:schemeClr val="lt1"/>
                </a:solidFill>
                <a:latin typeface="Roboto"/>
                <a:ea typeface="Roboto"/>
                <a:cs typeface="Roboto"/>
                <a:sym typeface="Roboto"/>
              </a:rPr>
              <a:t>These characters have their own roles in the world such as:</a:t>
            </a:r>
            <a:endParaRPr>
              <a:solidFill>
                <a:schemeClr val="lt1"/>
              </a:solidFill>
              <a:latin typeface="Roboto"/>
              <a:ea typeface="Roboto"/>
              <a:cs typeface="Roboto"/>
              <a:sym typeface="Roboto"/>
            </a:endParaRPr>
          </a:p>
          <a:p>
            <a:pPr indent="-209550" lvl="1" marL="546100" rtl="0" algn="l">
              <a:spcBef>
                <a:spcPts val="700"/>
              </a:spcBef>
              <a:spcAft>
                <a:spcPts val="0"/>
              </a:spcAft>
              <a:buClr>
                <a:schemeClr val="lt1"/>
              </a:buClr>
              <a:buSzPts val="900"/>
              <a:buFont typeface="Roboto"/>
              <a:buChar char="🞚"/>
            </a:pPr>
            <a:r>
              <a:rPr lang="en" sz="1400">
                <a:solidFill>
                  <a:schemeClr val="lt1"/>
                </a:solidFill>
                <a:latin typeface="Roboto"/>
                <a:ea typeface="Roboto"/>
                <a:cs typeface="Roboto"/>
                <a:sym typeface="Roboto"/>
              </a:rPr>
              <a:t>Storytelling</a:t>
            </a:r>
            <a:endParaRPr>
              <a:solidFill>
                <a:schemeClr val="lt1"/>
              </a:solidFill>
              <a:latin typeface="Roboto"/>
              <a:ea typeface="Roboto"/>
              <a:cs typeface="Roboto"/>
              <a:sym typeface="Roboto"/>
            </a:endParaRPr>
          </a:p>
          <a:p>
            <a:pPr indent="-209550" lvl="1" marL="546100" rtl="0" algn="l">
              <a:spcBef>
                <a:spcPts val="700"/>
              </a:spcBef>
              <a:spcAft>
                <a:spcPts val="0"/>
              </a:spcAft>
              <a:buClr>
                <a:schemeClr val="lt1"/>
              </a:buClr>
              <a:buSzPts val="900"/>
              <a:buFont typeface="Roboto"/>
              <a:buChar char="🞚"/>
            </a:pPr>
            <a:r>
              <a:rPr lang="en" sz="1400">
                <a:solidFill>
                  <a:schemeClr val="lt1"/>
                </a:solidFill>
                <a:latin typeface="Roboto"/>
                <a:ea typeface="Roboto"/>
                <a:cs typeface="Roboto"/>
                <a:sym typeface="Roboto"/>
              </a:rPr>
              <a:t>Selling / Giving items</a:t>
            </a:r>
            <a:endParaRPr>
              <a:solidFill>
                <a:schemeClr val="lt1"/>
              </a:solidFill>
              <a:latin typeface="Roboto"/>
              <a:ea typeface="Roboto"/>
              <a:cs typeface="Roboto"/>
              <a:sym typeface="Roboto"/>
            </a:endParaRPr>
          </a:p>
          <a:p>
            <a:pPr indent="-209550" lvl="1" marL="546100" rtl="0" algn="l">
              <a:spcBef>
                <a:spcPts val="700"/>
              </a:spcBef>
              <a:spcAft>
                <a:spcPts val="0"/>
              </a:spcAft>
              <a:buClr>
                <a:schemeClr val="lt1"/>
              </a:buClr>
              <a:buSzPts val="900"/>
              <a:buFont typeface="Roboto"/>
              <a:buChar char="🞚"/>
            </a:pPr>
            <a:r>
              <a:rPr lang="en" sz="1400">
                <a:solidFill>
                  <a:schemeClr val="lt1"/>
                </a:solidFill>
                <a:latin typeface="Roboto"/>
                <a:ea typeface="Roboto"/>
                <a:cs typeface="Roboto"/>
                <a:sym typeface="Roboto"/>
              </a:rPr>
              <a:t>Assisting the player</a:t>
            </a:r>
            <a:endParaRPr>
              <a:solidFill>
                <a:schemeClr val="lt1"/>
              </a:solidFill>
              <a:latin typeface="Roboto"/>
              <a:ea typeface="Roboto"/>
              <a:cs typeface="Roboto"/>
              <a:sym typeface="Roboto"/>
            </a:endParaRPr>
          </a:p>
          <a:p>
            <a:pPr indent="-234950" lvl="0" marL="254000" rtl="0" algn="l">
              <a:lnSpc>
                <a:spcPct val="110000"/>
              </a:lnSpc>
              <a:spcBef>
                <a:spcPts val="700"/>
              </a:spcBef>
              <a:spcAft>
                <a:spcPts val="0"/>
              </a:spcAft>
              <a:buClr>
                <a:schemeClr val="lt1"/>
              </a:buClr>
              <a:buSzPts val="900"/>
              <a:buFont typeface="Roboto"/>
              <a:buChar char="◈"/>
            </a:pPr>
            <a:r>
              <a:rPr lang="en" sz="1400">
                <a:solidFill>
                  <a:schemeClr val="lt1"/>
                </a:solidFill>
                <a:latin typeface="Roboto"/>
                <a:ea typeface="Roboto"/>
                <a:cs typeface="Roboto"/>
                <a:sym typeface="Roboto"/>
              </a:rPr>
              <a:t>Characters bring life to the world</a:t>
            </a:r>
            <a:endParaRPr>
              <a:solidFill>
                <a:schemeClr val="lt1"/>
              </a:solidFill>
              <a:latin typeface="Roboto"/>
              <a:ea typeface="Roboto"/>
              <a:cs typeface="Roboto"/>
              <a:sym typeface="Roboto"/>
            </a:endParaRPr>
          </a:p>
        </p:txBody>
      </p:sp>
      <p:pic>
        <p:nvPicPr>
          <p:cNvPr id="368" name="Google Shape;368;p55"/>
          <p:cNvPicPr preferRelativeResize="0"/>
          <p:nvPr/>
        </p:nvPicPr>
        <p:blipFill>
          <a:blip r:embed="rId4">
            <a:alphaModFix/>
          </a:blip>
          <a:stretch>
            <a:fillRect/>
          </a:stretch>
        </p:blipFill>
        <p:spPr>
          <a:xfrm>
            <a:off x="3824450" y="83625"/>
            <a:ext cx="4699000" cy="5143500"/>
          </a:xfrm>
          <a:prstGeom prst="rect">
            <a:avLst/>
          </a:prstGeom>
          <a:noFill/>
          <a:ln>
            <a:noFill/>
          </a:ln>
        </p:spPr>
      </p:pic>
      <p:pic>
        <p:nvPicPr>
          <p:cNvPr id="369" name="Google Shape;369;p55"/>
          <p:cNvPicPr preferRelativeResize="0"/>
          <p:nvPr/>
        </p:nvPicPr>
        <p:blipFill>
          <a:blip r:embed="rId5">
            <a:alphaModFix/>
          </a:blip>
          <a:stretch>
            <a:fillRect/>
          </a:stretch>
        </p:blipFill>
        <p:spPr>
          <a:xfrm>
            <a:off x="3707675" y="0"/>
            <a:ext cx="4699000" cy="5565401"/>
          </a:xfrm>
          <a:prstGeom prst="rect">
            <a:avLst/>
          </a:prstGeom>
          <a:noFill/>
          <a:ln>
            <a:noFill/>
          </a:ln>
        </p:spPr>
      </p:pic>
      <p:pic>
        <p:nvPicPr>
          <p:cNvPr id="370" name="Google Shape;370;p55"/>
          <p:cNvPicPr preferRelativeResize="0"/>
          <p:nvPr/>
        </p:nvPicPr>
        <p:blipFill rotWithShape="1">
          <a:blip r:embed="rId6">
            <a:alphaModFix/>
          </a:blip>
          <a:srcRect b="0" l="0" r="0" t="0"/>
          <a:stretch/>
        </p:blipFill>
        <p:spPr>
          <a:xfrm>
            <a:off x="4494507" y="482599"/>
            <a:ext cx="3358896" cy="3860800"/>
          </a:xfrm>
          <a:prstGeom prst="rect">
            <a:avLst/>
          </a:prstGeom>
          <a:noFill/>
          <a:ln>
            <a:noFill/>
          </a:ln>
        </p:spPr>
      </p:pic>
      <p:sp>
        <p:nvSpPr>
          <p:cNvPr id="371" name="Google Shape;371;p55"/>
          <p:cNvSpPr txBox="1"/>
          <p:nvPr/>
        </p:nvSpPr>
        <p:spPr>
          <a:xfrm>
            <a:off x="5119600" y="4343375"/>
            <a:ext cx="2108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Sorts Mill Goudy"/>
                <a:ea typeface="Sorts Mill Goudy"/>
                <a:cs typeface="Sorts Mill Goudy"/>
                <a:sym typeface="Sorts Mill Goudy"/>
              </a:rPr>
              <a:t>Fig 3: Tuk a npc vendor from Hollow Knight</a:t>
            </a:r>
            <a:endParaRPr sz="800">
              <a:solidFill>
                <a:schemeClr val="dk1"/>
              </a:solidFill>
              <a:latin typeface="Sorts Mill Goudy"/>
              <a:ea typeface="Sorts Mill Goudy"/>
              <a:cs typeface="Sorts Mill Goudy"/>
              <a:sym typeface="Sorts Mill Goud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56"/>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rts Mill Goudy"/>
              <a:ea typeface="Sorts Mill Goudy"/>
              <a:cs typeface="Sorts Mill Goudy"/>
              <a:sym typeface="Sorts Mill Goudy"/>
            </a:endParaRPr>
          </a:p>
        </p:txBody>
      </p:sp>
      <p:pic>
        <p:nvPicPr>
          <p:cNvPr id="377" name="Google Shape;377;p56"/>
          <p:cNvPicPr preferRelativeResize="0"/>
          <p:nvPr/>
        </p:nvPicPr>
        <p:blipFill>
          <a:blip r:embed="rId4">
            <a:alphaModFix/>
          </a:blip>
          <a:stretch>
            <a:fillRect/>
          </a:stretch>
        </p:blipFill>
        <p:spPr>
          <a:xfrm>
            <a:off x="2091075" y="-182876"/>
            <a:ext cx="7634476" cy="5509426"/>
          </a:xfrm>
          <a:prstGeom prst="rect">
            <a:avLst/>
          </a:prstGeom>
          <a:noFill/>
          <a:ln>
            <a:noFill/>
          </a:ln>
        </p:spPr>
      </p:pic>
      <p:pic>
        <p:nvPicPr>
          <p:cNvPr descr="Diagram, schematic&#10;&#10;Description automatically generated" id="378" name="Google Shape;378;p56"/>
          <p:cNvPicPr preferRelativeResize="0"/>
          <p:nvPr/>
        </p:nvPicPr>
        <p:blipFill rotWithShape="1">
          <a:blip r:embed="rId5">
            <a:alphaModFix/>
          </a:blip>
          <a:srcRect b="0" l="0" r="0" t="0"/>
          <a:stretch/>
        </p:blipFill>
        <p:spPr>
          <a:xfrm>
            <a:off x="3380776" y="802379"/>
            <a:ext cx="5607063" cy="3630576"/>
          </a:xfrm>
          <a:prstGeom prst="rect">
            <a:avLst/>
          </a:prstGeom>
          <a:noFill/>
          <a:ln>
            <a:noFill/>
          </a:ln>
        </p:spPr>
      </p:pic>
      <p:sp>
        <p:nvSpPr>
          <p:cNvPr id="379" name="Google Shape;379;p56"/>
          <p:cNvSpPr txBox="1"/>
          <p:nvPr>
            <p:ph type="title"/>
          </p:nvPr>
        </p:nvSpPr>
        <p:spPr>
          <a:xfrm>
            <a:off x="685347" y="482599"/>
            <a:ext cx="2536800" cy="1028100"/>
          </a:xfrm>
          <a:prstGeom prst="rect">
            <a:avLst/>
          </a:prstGeom>
          <a:noFill/>
          <a:ln>
            <a:noFill/>
          </a:ln>
          <a:effectLst>
            <a:outerShdw blurRad="25400">
              <a:srgbClr val="000000">
                <a:alpha val="45880"/>
              </a:srgbClr>
            </a:outerShdw>
          </a:effectLst>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2"/>
              </a:buClr>
              <a:buSzPts val="2300"/>
              <a:buFont typeface="Sorts Mill Goudy"/>
              <a:buNone/>
            </a:pPr>
            <a:r>
              <a:rPr lang="en" sz="2300">
                <a:solidFill>
                  <a:schemeClr val="lt1"/>
                </a:solidFill>
                <a:latin typeface="Roboto"/>
                <a:ea typeface="Roboto"/>
                <a:cs typeface="Roboto"/>
                <a:sym typeface="Roboto"/>
              </a:rPr>
              <a:t>Replayability</a:t>
            </a:r>
            <a:endParaRPr sz="2300">
              <a:solidFill>
                <a:schemeClr val="lt1"/>
              </a:solidFill>
              <a:latin typeface="Roboto"/>
              <a:ea typeface="Roboto"/>
              <a:cs typeface="Roboto"/>
              <a:sym typeface="Roboto"/>
            </a:endParaRPr>
          </a:p>
        </p:txBody>
      </p:sp>
      <p:sp>
        <p:nvSpPr>
          <p:cNvPr id="380" name="Google Shape;380;p56"/>
          <p:cNvSpPr txBox="1"/>
          <p:nvPr>
            <p:ph idx="1" type="body"/>
          </p:nvPr>
        </p:nvSpPr>
        <p:spPr>
          <a:xfrm>
            <a:off x="685347" y="1685365"/>
            <a:ext cx="2518800" cy="26580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p>
            <a:pPr indent="-266700" lvl="0" marL="254000" rtl="0" algn="l">
              <a:lnSpc>
                <a:spcPct val="100000"/>
              </a:lnSpc>
              <a:spcBef>
                <a:spcPts val="0"/>
              </a:spcBef>
              <a:spcAft>
                <a:spcPts val="0"/>
              </a:spcAft>
              <a:buClr>
                <a:schemeClr val="lt1"/>
              </a:buClr>
              <a:buSzPts val="1400"/>
              <a:buFont typeface="Roboto"/>
              <a:buChar char="◈"/>
            </a:pPr>
            <a:r>
              <a:rPr lang="en" sz="1400">
                <a:solidFill>
                  <a:schemeClr val="lt1"/>
                </a:solidFill>
                <a:latin typeface="Roboto"/>
                <a:ea typeface="Roboto"/>
                <a:cs typeface="Roboto"/>
                <a:sym typeface="Roboto"/>
              </a:rPr>
              <a:t>Hollow Knight has 5 different endings</a:t>
            </a:r>
            <a:endParaRPr sz="1400">
              <a:solidFill>
                <a:schemeClr val="lt1"/>
              </a:solidFill>
              <a:latin typeface="Roboto"/>
              <a:ea typeface="Roboto"/>
              <a:cs typeface="Roboto"/>
              <a:sym typeface="Roboto"/>
            </a:endParaRPr>
          </a:p>
          <a:p>
            <a:pPr indent="-266700" lvl="0" marL="254000" rtl="0" algn="l">
              <a:lnSpc>
                <a:spcPct val="100000"/>
              </a:lnSpc>
              <a:spcBef>
                <a:spcPts val="700"/>
              </a:spcBef>
              <a:spcAft>
                <a:spcPts val="0"/>
              </a:spcAft>
              <a:buClr>
                <a:schemeClr val="lt1"/>
              </a:buClr>
              <a:buSzPts val="1400"/>
              <a:buFont typeface="Roboto"/>
              <a:buChar char="◈"/>
            </a:pPr>
            <a:r>
              <a:rPr lang="en" sz="1400">
                <a:solidFill>
                  <a:schemeClr val="lt1"/>
                </a:solidFill>
                <a:latin typeface="Roboto"/>
                <a:ea typeface="Roboto"/>
                <a:cs typeface="Roboto"/>
                <a:sym typeface="Roboto"/>
              </a:rPr>
              <a:t>Each ending has its own requirements</a:t>
            </a:r>
            <a:endParaRPr sz="1400">
              <a:solidFill>
                <a:schemeClr val="lt1"/>
              </a:solidFill>
              <a:latin typeface="Roboto"/>
              <a:ea typeface="Roboto"/>
              <a:cs typeface="Roboto"/>
              <a:sym typeface="Roboto"/>
            </a:endParaRPr>
          </a:p>
          <a:p>
            <a:pPr indent="-266700" lvl="0" marL="254000" rtl="0" algn="l">
              <a:lnSpc>
                <a:spcPct val="100000"/>
              </a:lnSpc>
              <a:spcBef>
                <a:spcPts val="700"/>
              </a:spcBef>
              <a:spcAft>
                <a:spcPts val="0"/>
              </a:spcAft>
              <a:buClr>
                <a:schemeClr val="lt1"/>
              </a:buClr>
              <a:buSzPts val="1400"/>
              <a:buFont typeface="Roboto"/>
              <a:buChar char="◈"/>
            </a:pPr>
            <a:r>
              <a:rPr lang="en" sz="1400">
                <a:solidFill>
                  <a:schemeClr val="lt1"/>
                </a:solidFill>
                <a:latin typeface="Roboto"/>
                <a:ea typeface="Roboto"/>
                <a:cs typeface="Roboto"/>
                <a:sym typeface="Roboto"/>
              </a:rPr>
              <a:t>The large amount of optional pathways can motivate the player to revisit the game</a:t>
            </a:r>
            <a:endParaRPr sz="1400">
              <a:solidFill>
                <a:schemeClr val="lt1"/>
              </a:solidFill>
              <a:latin typeface="Roboto"/>
              <a:ea typeface="Roboto"/>
              <a:cs typeface="Roboto"/>
              <a:sym typeface="Roboto"/>
            </a:endParaRPr>
          </a:p>
        </p:txBody>
      </p:sp>
      <p:sp>
        <p:nvSpPr>
          <p:cNvPr id="381" name="Google Shape;381;p56"/>
          <p:cNvSpPr txBox="1"/>
          <p:nvPr/>
        </p:nvSpPr>
        <p:spPr>
          <a:xfrm>
            <a:off x="4844963" y="4432950"/>
            <a:ext cx="2678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Sorts Mill Goudy"/>
                <a:ea typeface="Sorts Mill Goudy"/>
                <a:cs typeface="Sorts Mill Goudy"/>
                <a:sym typeface="Sorts Mill Goudy"/>
              </a:rPr>
              <a:t>Fig 4: Progression Map of Hollow Knight</a:t>
            </a:r>
            <a:endParaRPr sz="800">
              <a:solidFill>
                <a:schemeClr val="dk1"/>
              </a:solidFill>
              <a:latin typeface="Sorts Mill Goudy"/>
              <a:ea typeface="Sorts Mill Goudy"/>
              <a:cs typeface="Sorts Mill Goudy"/>
              <a:sym typeface="Sorts Mill Goud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6" name="Shape 386"/>
        <p:cNvGrpSpPr/>
        <p:nvPr/>
      </p:nvGrpSpPr>
      <p:grpSpPr>
        <a:xfrm>
          <a:off x="0" y="0"/>
          <a:ext cx="0" cy="0"/>
          <a:chOff x="0" y="0"/>
          <a:chExt cx="0" cy="0"/>
        </a:xfrm>
      </p:grpSpPr>
      <p:sp>
        <p:nvSpPr>
          <p:cNvPr id="387" name="Google Shape;387;p57"/>
          <p:cNvSpPr txBox="1"/>
          <p:nvPr>
            <p:ph type="title"/>
          </p:nvPr>
        </p:nvSpPr>
        <p:spPr>
          <a:xfrm>
            <a:off x="4587441" y="156369"/>
            <a:ext cx="3630000" cy="1355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solidFill>
                  <a:schemeClr val="lt1"/>
                </a:solidFill>
              </a:rPr>
              <a:t>Environment</a:t>
            </a:r>
            <a:endParaRPr>
              <a:solidFill>
                <a:schemeClr val="lt1"/>
              </a:solidFill>
            </a:endParaRPr>
          </a:p>
        </p:txBody>
      </p:sp>
      <p:pic>
        <p:nvPicPr>
          <p:cNvPr descr="Hallownest | Hollow Knight Wiki | Fandom" id="388" name="Google Shape;388;p57"/>
          <p:cNvPicPr preferRelativeResize="0"/>
          <p:nvPr/>
        </p:nvPicPr>
        <p:blipFill rotWithShape="1">
          <a:blip r:embed="rId3">
            <a:alphaModFix/>
          </a:blip>
          <a:srcRect b="0" l="25194" r="24637" t="0"/>
          <a:stretch/>
        </p:blipFill>
        <p:spPr>
          <a:xfrm>
            <a:off x="-10" y="608"/>
            <a:ext cx="4587427" cy="5142292"/>
          </a:xfrm>
          <a:custGeom>
            <a:rect b="b" l="l" r="r" t="t"/>
            <a:pathLst>
              <a:path extrusionOk="0" h="6879321" w="6116569">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ln>
            <a:noFill/>
          </a:ln>
        </p:spPr>
      </p:pic>
      <p:pic>
        <p:nvPicPr>
          <p:cNvPr descr="The Pale King | Hollow Knight Wiki | Fandom" id="389" name="Google Shape;389;p57"/>
          <p:cNvPicPr preferRelativeResize="0"/>
          <p:nvPr/>
        </p:nvPicPr>
        <p:blipFill rotWithShape="1">
          <a:blip r:embed="rId4">
            <a:alphaModFix/>
          </a:blip>
          <a:srcRect b="0" l="0" r="0" t="0"/>
          <a:stretch/>
        </p:blipFill>
        <p:spPr>
          <a:xfrm>
            <a:off x="8005794" y="156366"/>
            <a:ext cx="983580" cy="1922741"/>
          </a:xfrm>
          <a:prstGeom prst="rect">
            <a:avLst/>
          </a:prstGeom>
          <a:noFill/>
          <a:ln>
            <a:noFill/>
          </a:ln>
        </p:spPr>
      </p:pic>
      <p:sp>
        <p:nvSpPr>
          <p:cNvPr id="390" name="Google Shape;390;p57"/>
          <p:cNvSpPr txBox="1"/>
          <p:nvPr/>
        </p:nvSpPr>
        <p:spPr>
          <a:xfrm>
            <a:off x="4572000" y="1417000"/>
            <a:ext cx="3943200" cy="3301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750" u="none" cap="none" strike="noStrike">
                <a:solidFill>
                  <a:srgbClr val="757575"/>
                </a:solidFill>
                <a:latin typeface="Roboto"/>
                <a:ea typeface="Roboto"/>
                <a:cs typeface="Roboto"/>
                <a:sym typeface="Roboto"/>
              </a:rPr>
              <a:t>The game takes place almost </a:t>
            </a:r>
            <a:endParaRPr b="0" i="0" sz="1750" u="none" cap="none" strike="noStrike">
              <a:solidFill>
                <a:srgbClr val="757575"/>
              </a:solidFill>
              <a:latin typeface="Roboto"/>
              <a:ea typeface="Roboto"/>
              <a:cs typeface="Roboto"/>
              <a:sym typeface="Roboto"/>
            </a:endParaRPr>
          </a:p>
          <a:p>
            <a:pPr indent="0" lvl="0" marL="0" marR="0" rtl="0" algn="l">
              <a:spcBef>
                <a:spcPts val="0"/>
              </a:spcBef>
              <a:spcAft>
                <a:spcPts val="0"/>
              </a:spcAft>
              <a:buNone/>
            </a:pPr>
            <a:r>
              <a:rPr b="0" i="0" lang="en" sz="1750" u="none" cap="none" strike="noStrike">
                <a:solidFill>
                  <a:srgbClr val="757575"/>
                </a:solidFill>
                <a:latin typeface="Roboto"/>
                <a:ea typeface="Roboto"/>
                <a:cs typeface="Roboto"/>
                <a:sym typeface="Roboto"/>
              </a:rPr>
              <a:t>entirely in the grand, underground </a:t>
            </a:r>
            <a:endParaRPr b="0" i="0" sz="1750" u="none" cap="none" strike="noStrike">
              <a:solidFill>
                <a:srgbClr val="757575"/>
              </a:solidFill>
              <a:latin typeface="Roboto"/>
              <a:ea typeface="Roboto"/>
              <a:cs typeface="Roboto"/>
              <a:sym typeface="Roboto"/>
            </a:endParaRPr>
          </a:p>
          <a:p>
            <a:pPr indent="0" lvl="0" marL="0" marR="0" rtl="0" algn="l">
              <a:spcBef>
                <a:spcPts val="0"/>
              </a:spcBef>
              <a:spcAft>
                <a:spcPts val="0"/>
              </a:spcAft>
              <a:buNone/>
            </a:pPr>
            <a:r>
              <a:rPr b="0" i="0" lang="en" sz="1750" u="none" cap="none" strike="noStrike">
                <a:solidFill>
                  <a:srgbClr val="757575"/>
                </a:solidFill>
                <a:latin typeface="Roboto"/>
                <a:ea typeface="Roboto"/>
                <a:cs typeface="Roboto"/>
                <a:sym typeface="Roboto"/>
              </a:rPr>
              <a:t>city of </a:t>
            </a:r>
            <a:r>
              <a:rPr lang="en" sz="1750">
                <a:solidFill>
                  <a:schemeClr val="lt1"/>
                </a:solidFill>
                <a:latin typeface="Roboto"/>
                <a:ea typeface="Roboto"/>
                <a:cs typeface="Roboto"/>
                <a:sym typeface="Roboto"/>
              </a:rPr>
              <a:t>Hallownest</a:t>
            </a:r>
            <a:r>
              <a:rPr b="0" i="0" lang="en" sz="1750" u="none" cap="none" strike="noStrike">
                <a:solidFill>
                  <a:srgbClr val="757575"/>
                </a:solidFill>
                <a:latin typeface="Roboto"/>
                <a:ea typeface="Roboto"/>
                <a:cs typeface="Roboto"/>
                <a:sym typeface="Roboto"/>
              </a:rPr>
              <a:t>.</a:t>
            </a:r>
            <a:endParaRPr sz="1750"/>
          </a:p>
          <a:p>
            <a:pPr indent="0" lvl="0" marL="0" marR="0" rtl="0" algn="l">
              <a:spcBef>
                <a:spcPts val="0"/>
              </a:spcBef>
              <a:spcAft>
                <a:spcPts val="0"/>
              </a:spcAft>
              <a:buNone/>
            </a:pPr>
            <a:r>
              <a:t/>
            </a:r>
            <a:endParaRPr sz="1750">
              <a:solidFill>
                <a:srgbClr val="757575"/>
              </a:solidFill>
              <a:latin typeface="Roboto"/>
              <a:ea typeface="Roboto"/>
              <a:cs typeface="Roboto"/>
              <a:sym typeface="Roboto"/>
            </a:endParaRPr>
          </a:p>
          <a:p>
            <a:pPr indent="0" lvl="0" marL="0" marR="0" rtl="0" algn="l">
              <a:spcBef>
                <a:spcPts val="0"/>
              </a:spcBef>
              <a:spcAft>
                <a:spcPts val="0"/>
              </a:spcAft>
              <a:buNone/>
            </a:pPr>
            <a:r>
              <a:rPr lang="en" sz="1750">
                <a:solidFill>
                  <a:srgbClr val="757575"/>
                </a:solidFill>
                <a:latin typeface="Roboto"/>
                <a:ea typeface="Roboto"/>
                <a:cs typeface="Roboto"/>
                <a:sym typeface="Roboto"/>
              </a:rPr>
              <a:t>The game uses</a:t>
            </a:r>
            <a:r>
              <a:rPr lang="en" sz="1750">
                <a:solidFill>
                  <a:schemeClr val="lt1"/>
                </a:solidFill>
                <a:latin typeface="Roboto"/>
                <a:ea typeface="Roboto"/>
                <a:cs typeface="Roboto"/>
                <a:sym typeface="Roboto"/>
              </a:rPr>
              <a:t> vivid, moody detail,</a:t>
            </a:r>
            <a:r>
              <a:rPr lang="en" sz="1750">
                <a:solidFill>
                  <a:srgbClr val="757575"/>
                </a:solidFill>
                <a:latin typeface="Roboto"/>
                <a:ea typeface="Roboto"/>
                <a:cs typeface="Roboto"/>
                <a:sym typeface="Roboto"/>
              </a:rPr>
              <a:t> its caverns alive with bizarre and terrifying creatures</a:t>
            </a:r>
            <a:endParaRPr sz="1750">
              <a:solidFill>
                <a:srgbClr val="757575"/>
              </a:solidFill>
              <a:latin typeface="Roboto"/>
              <a:ea typeface="Roboto"/>
              <a:cs typeface="Roboto"/>
              <a:sym typeface="Roboto"/>
            </a:endParaRPr>
          </a:p>
          <a:p>
            <a:pPr indent="0" lvl="0" marL="0" marR="0" rtl="0" algn="l">
              <a:spcBef>
                <a:spcPts val="0"/>
              </a:spcBef>
              <a:spcAft>
                <a:spcPts val="0"/>
              </a:spcAft>
              <a:buNone/>
            </a:pPr>
            <a:r>
              <a:t/>
            </a:r>
            <a:endParaRPr sz="1750">
              <a:solidFill>
                <a:srgbClr val="757575"/>
              </a:solidFill>
              <a:latin typeface="Roboto"/>
              <a:ea typeface="Roboto"/>
              <a:cs typeface="Roboto"/>
              <a:sym typeface="Roboto"/>
            </a:endParaRPr>
          </a:p>
          <a:p>
            <a:pPr indent="0" lvl="0" marL="0" marR="0" rtl="0" algn="l">
              <a:spcBef>
                <a:spcPts val="0"/>
              </a:spcBef>
              <a:spcAft>
                <a:spcPts val="0"/>
              </a:spcAft>
              <a:buNone/>
            </a:pPr>
            <a:r>
              <a:rPr lang="en" sz="1750">
                <a:solidFill>
                  <a:srgbClr val="757575"/>
                </a:solidFill>
                <a:latin typeface="Roboto"/>
                <a:ea typeface="Roboto"/>
                <a:cs typeface="Roboto"/>
                <a:sym typeface="Roboto"/>
              </a:rPr>
              <a:t>The areas are unified with their </a:t>
            </a:r>
            <a:r>
              <a:rPr lang="en" sz="1750">
                <a:solidFill>
                  <a:schemeClr val="lt1"/>
                </a:solidFill>
                <a:latin typeface="Roboto"/>
                <a:ea typeface="Roboto"/>
                <a:cs typeface="Roboto"/>
                <a:sym typeface="Roboto"/>
              </a:rPr>
              <a:t>use of colours, recurring enemies</a:t>
            </a:r>
            <a:r>
              <a:rPr lang="en" sz="1750">
                <a:solidFill>
                  <a:srgbClr val="757575"/>
                </a:solidFill>
                <a:latin typeface="Roboto"/>
                <a:ea typeface="Roboto"/>
                <a:cs typeface="Roboto"/>
                <a:sym typeface="Roboto"/>
              </a:rPr>
              <a:t> and </a:t>
            </a:r>
            <a:r>
              <a:rPr b="1" lang="en" sz="1750">
                <a:solidFill>
                  <a:srgbClr val="757575"/>
                </a:solidFill>
                <a:latin typeface="Roboto"/>
                <a:ea typeface="Roboto"/>
                <a:cs typeface="Roboto"/>
                <a:sym typeface="Roboto"/>
              </a:rPr>
              <a:t>environmental detail</a:t>
            </a:r>
            <a:r>
              <a:rPr lang="en" sz="1750">
                <a:solidFill>
                  <a:srgbClr val="757575"/>
                </a:solidFill>
                <a:latin typeface="Roboto"/>
                <a:ea typeface="Roboto"/>
                <a:cs typeface="Roboto"/>
                <a:sym typeface="Roboto"/>
              </a:rPr>
              <a:t>, making a clear distinction in the players progress</a:t>
            </a:r>
            <a:endParaRPr sz="1750">
              <a:solidFill>
                <a:srgbClr val="757575"/>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5" name="Shape 395"/>
        <p:cNvGrpSpPr/>
        <p:nvPr/>
      </p:nvGrpSpPr>
      <p:grpSpPr>
        <a:xfrm>
          <a:off x="0" y="0"/>
          <a:ext cx="0" cy="0"/>
          <a:chOff x="0" y="0"/>
          <a:chExt cx="0" cy="0"/>
        </a:xfrm>
      </p:grpSpPr>
      <p:sp>
        <p:nvSpPr>
          <p:cNvPr id="396" name="Google Shape;396;p58"/>
          <p:cNvSpPr txBox="1"/>
          <p:nvPr>
            <p:ph type="title"/>
          </p:nvPr>
        </p:nvSpPr>
        <p:spPr>
          <a:xfrm>
            <a:off x="262150" y="155149"/>
            <a:ext cx="2862000" cy="1305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solidFill>
                  <a:schemeClr val="dk1"/>
                </a:solidFill>
                <a:latin typeface="Calibri"/>
                <a:ea typeface="Calibri"/>
                <a:cs typeface="Calibri"/>
                <a:sym typeface="Calibri"/>
              </a:rPr>
              <a:t>Colour &amp; </a:t>
            </a:r>
            <a:r>
              <a:rPr lang="en">
                <a:solidFill>
                  <a:schemeClr val="lt1"/>
                </a:solidFill>
                <a:latin typeface="Calibri"/>
                <a:ea typeface="Calibri"/>
                <a:cs typeface="Calibri"/>
                <a:sym typeface="Calibri"/>
              </a:rPr>
              <a:t>Lighting</a:t>
            </a:r>
            <a:endParaRPr>
              <a:solidFill>
                <a:schemeClr val="lt1"/>
              </a:solidFill>
            </a:endParaRPr>
          </a:p>
        </p:txBody>
      </p:sp>
      <p:sp>
        <p:nvSpPr>
          <p:cNvPr id="397" name="Google Shape;397;p58"/>
          <p:cNvSpPr txBox="1"/>
          <p:nvPr/>
        </p:nvSpPr>
        <p:spPr>
          <a:xfrm>
            <a:off x="262150" y="1461050"/>
            <a:ext cx="3416100" cy="3503400"/>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None/>
            </a:pPr>
            <a:r>
              <a:rPr lang="en" sz="1750">
                <a:solidFill>
                  <a:schemeClr val="lt1"/>
                </a:solidFill>
                <a:latin typeface="Roboto"/>
                <a:ea typeface="Roboto"/>
                <a:cs typeface="Roboto"/>
                <a:sym typeface="Roboto"/>
              </a:rPr>
              <a:t>Heavy contrast:</a:t>
            </a:r>
            <a:r>
              <a:rPr lang="en" sz="1750">
                <a:solidFill>
                  <a:srgbClr val="757575"/>
                </a:solidFill>
                <a:latin typeface="Roboto"/>
                <a:ea typeface="Roboto"/>
                <a:cs typeface="Roboto"/>
                <a:sym typeface="Roboto"/>
              </a:rPr>
              <a:t> puts emphasis on areas of interest and NPCs.</a:t>
            </a:r>
            <a:endParaRPr sz="1750">
              <a:solidFill>
                <a:srgbClr val="757575"/>
              </a:solidFill>
              <a:latin typeface="Roboto"/>
              <a:ea typeface="Roboto"/>
              <a:cs typeface="Roboto"/>
              <a:sym typeface="Roboto"/>
            </a:endParaRPr>
          </a:p>
          <a:p>
            <a:pPr indent="0" lvl="0" marL="342900" marR="0" rtl="0" algn="l">
              <a:lnSpc>
                <a:spcPct val="80000"/>
              </a:lnSpc>
              <a:spcBef>
                <a:spcPts val="0"/>
              </a:spcBef>
              <a:spcAft>
                <a:spcPts val="0"/>
              </a:spcAft>
              <a:buNone/>
            </a:pPr>
            <a:r>
              <a:t/>
            </a:r>
            <a:endParaRPr sz="1750">
              <a:solidFill>
                <a:srgbClr val="757575"/>
              </a:solidFill>
              <a:latin typeface="Roboto"/>
              <a:ea typeface="Roboto"/>
              <a:cs typeface="Roboto"/>
              <a:sym typeface="Roboto"/>
            </a:endParaRPr>
          </a:p>
          <a:p>
            <a:pPr indent="0" lvl="0" marL="0" marR="0" rtl="0" algn="l">
              <a:lnSpc>
                <a:spcPct val="80000"/>
              </a:lnSpc>
              <a:spcBef>
                <a:spcPts val="500"/>
              </a:spcBef>
              <a:spcAft>
                <a:spcPts val="0"/>
              </a:spcAft>
              <a:buNone/>
            </a:pPr>
            <a:r>
              <a:rPr lang="en" sz="1750">
                <a:solidFill>
                  <a:schemeClr val="lt1"/>
                </a:solidFill>
                <a:latin typeface="Roboto"/>
                <a:ea typeface="Roboto"/>
                <a:cs typeface="Roboto"/>
                <a:sym typeface="Roboto"/>
              </a:rPr>
              <a:t>Moody:</a:t>
            </a:r>
            <a:r>
              <a:rPr lang="en" sz="1750">
                <a:solidFill>
                  <a:srgbClr val="757575"/>
                </a:solidFill>
                <a:latin typeface="Roboto"/>
                <a:ea typeface="Roboto"/>
                <a:cs typeface="Roboto"/>
                <a:sym typeface="Roboto"/>
              </a:rPr>
              <a:t> use of dark &amp; soft colours.</a:t>
            </a:r>
            <a:endParaRPr sz="1750">
              <a:solidFill>
                <a:srgbClr val="757575"/>
              </a:solidFill>
              <a:latin typeface="Roboto"/>
              <a:ea typeface="Roboto"/>
              <a:cs typeface="Roboto"/>
              <a:sym typeface="Roboto"/>
            </a:endParaRPr>
          </a:p>
          <a:p>
            <a:pPr indent="0" lvl="0" marL="342900" marR="0" rtl="0" algn="l">
              <a:lnSpc>
                <a:spcPct val="80000"/>
              </a:lnSpc>
              <a:spcBef>
                <a:spcPts val="500"/>
              </a:spcBef>
              <a:spcAft>
                <a:spcPts val="0"/>
              </a:spcAft>
              <a:buNone/>
            </a:pPr>
            <a:r>
              <a:t/>
            </a:r>
            <a:endParaRPr sz="1750">
              <a:solidFill>
                <a:srgbClr val="757575"/>
              </a:solidFill>
              <a:latin typeface="Roboto"/>
              <a:ea typeface="Roboto"/>
              <a:cs typeface="Roboto"/>
              <a:sym typeface="Roboto"/>
            </a:endParaRPr>
          </a:p>
          <a:p>
            <a:pPr indent="0" lvl="0" marL="0" marR="0" rtl="0" algn="l">
              <a:lnSpc>
                <a:spcPct val="80000"/>
              </a:lnSpc>
              <a:spcBef>
                <a:spcPts val="500"/>
              </a:spcBef>
              <a:spcAft>
                <a:spcPts val="0"/>
              </a:spcAft>
              <a:buNone/>
            </a:pPr>
            <a:r>
              <a:rPr lang="en" sz="1750">
                <a:solidFill>
                  <a:schemeClr val="lt1"/>
                </a:solidFill>
                <a:latin typeface="Roboto"/>
                <a:ea typeface="Roboto"/>
                <a:cs typeface="Roboto"/>
                <a:sym typeface="Roboto"/>
              </a:rPr>
              <a:t>Colour based storytelling: </a:t>
            </a:r>
            <a:r>
              <a:rPr lang="en" sz="1750">
                <a:solidFill>
                  <a:srgbClr val="757575"/>
                </a:solidFill>
                <a:latin typeface="Roboto"/>
                <a:ea typeface="Roboto"/>
                <a:cs typeface="Roboto"/>
                <a:sym typeface="Roboto"/>
              </a:rPr>
              <a:t>colours signifying moods and the stories behind certain areas and characters.</a:t>
            </a:r>
            <a:endParaRPr sz="1750">
              <a:solidFill>
                <a:srgbClr val="757575"/>
              </a:solidFill>
              <a:latin typeface="Roboto"/>
              <a:ea typeface="Roboto"/>
              <a:cs typeface="Roboto"/>
              <a:sym typeface="Roboto"/>
            </a:endParaRPr>
          </a:p>
          <a:p>
            <a:pPr indent="0" lvl="0" marL="342900" marR="0" rtl="0" algn="l">
              <a:lnSpc>
                <a:spcPct val="80000"/>
              </a:lnSpc>
              <a:spcBef>
                <a:spcPts val="500"/>
              </a:spcBef>
              <a:spcAft>
                <a:spcPts val="0"/>
              </a:spcAft>
              <a:buNone/>
            </a:pPr>
            <a:r>
              <a:t/>
            </a:r>
            <a:endParaRPr sz="1750">
              <a:solidFill>
                <a:srgbClr val="757575"/>
              </a:solidFill>
              <a:latin typeface="Roboto"/>
              <a:ea typeface="Roboto"/>
              <a:cs typeface="Roboto"/>
              <a:sym typeface="Roboto"/>
            </a:endParaRPr>
          </a:p>
          <a:p>
            <a:pPr indent="0" lvl="0" marL="0" marR="0" rtl="0" algn="l">
              <a:lnSpc>
                <a:spcPct val="80000"/>
              </a:lnSpc>
              <a:spcBef>
                <a:spcPts val="500"/>
              </a:spcBef>
              <a:spcAft>
                <a:spcPts val="0"/>
              </a:spcAft>
              <a:buNone/>
            </a:pPr>
            <a:r>
              <a:rPr lang="en" sz="1750">
                <a:solidFill>
                  <a:schemeClr val="lt1"/>
                </a:solidFill>
                <a:latin typeface="Roboto"/>
                <a:ea typeface="Roboto"/>
                <a:cs typeface="Roboto"/>
                <a:sym typeface="Roboto"/>
              </a:rPr>
              <a:t>Isolation:</a:t>
            </a:r>
            <a:r>
              <a:rPr b="1" lang="en" sz="1750">
                <a:solidFill>
                  <a:schemeClr val="lt1"/>
                </a:solidFill>
                <a:latin typeface="Roboto"/>
                <a:ea typeface="Roboto"/>
                <a:cs typeface="Roboto"/>
                <a:sym typeface="Roboto"/>
              </a:rPr>
              <a:t> </a:t>
            </a:r>
            <a:r>
              <a:rPr lang="en" sz="1750">
                <a:solidFill>
                  <a:srgbClr val="757575"/>
                </a:solidFill>
                <a:latin typeface="Roboto"/>
                <a:ea typeface="Roboto"/>
                <a:cs typeface="Roboto"/>
                <a:sym typeface="Roboto"/>
              </a:rPr>
              <a:t>often times the player is the only source of light leading to a sense of isolation.</a:t>
            </a:r>
            <a:endParaRPr sz="1750"/>
          </a:p>
        </p:txBody>
      </p:sp>
      <p:pic>
        <p:nvPicPr>
          <p:cNvPr descr="A screenshot of a video game&#10;&#10;Description automatically generated with medium confidence" id="398" name="Google Shape;398;p58"/>
          <p:cNvPicPr preferRelativeResize="0"/>
          <p:nvPr/>
        </p:nvPicPr>
        <p:blipFill rotWithShape="1">
          <a:blip r:embed="rId3">
            <a:alphaModFix/>
          </a:blip>
          <a:srcRect b="4743" l="0" r="0" t="4734"/>
          <a:stretch/>
        </p:blipFill>
        <p:spPr>
          <a:xfrm>
            <a:off x="3678237" y="-3"/>
            <a:ext cx="5465763" cy="2770779"/>
          </a:xfrm>
          <a:custGeom>
            <a:rect b="b" l="l" r="r" t="t"/>
            <a:pathLst>
              <a:path extrusionOk="0" h="3694372" w="7287684">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ln>
            <a:noFill/>
          </a:ln>
        </p:spPr>
      </p:pic>
      <p:pic>
        <p:nvPicPr>
          <p:cNvPr id="399" name="Google Shape;399;p58"/>
          <p:cNvPicPr preferRelativeResize="0"/>
          <p:nvPr/>
        </p:nvPicPr>
        <p:blipFill rotWithShape="1">
          <a:blip r:embed="rId4">
            <a:alphaModFix/>
          </a:blip>
          <a:srcRect b="1531" l="0" r="0" t="24470"/>
          <a:stretch/>
        </p:blipFill>
        <p:spPr>
          <a:xfrm>
            <a:off x="3545046" y="2852221"/>
            <a:ext cx="5604286" cy="2291282"/>
          </a:xfrm>
          <a:custGeom>
            <a:rect b="b" l="l" r="r" t="t"/>
            <a:pathLst>
              <a:path extrusionOk="0" h="3055043" w="7472381">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4" name="Shape 404"/>
        <p:cNvGrpSpPr/>
        <p:nvPr/>
      </p:nvGrpSpPr>
      <p:grpSpPr>
        <a:xfrm>
          <a:off x="0" y="0"/>
          <a:ext cx="0" cy="0"/>
          <a:chOff x="0" y="0"/>
          <a:chExt cx="0" cy="0"/>
        </a:xfrm>
      </p:grpSpPr>
      <p:sp>
        <p:nvSpPr>
          <p:cNvPr id="405" name="Google Shape;405;p59"/>
          <p:cNvSpPr txBox="1"/>
          <p:nvPr>
            <p:ph type="title"/>
          </p:nvPr>
        </p:nvSpPr>
        <p:spPr>
          <a:xfrm>
            <a:off x="3405150" y="2421023"/>
            <a:ext cx="4503000" cy="5892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solidFill>
                  <a:srgbClr val="F2F2F2"/>
                </a:solidFill>
              </a:rPr>
              <a:t>Environmental </a:t>
            </a:r>
            <a:r>
              <a:rPr lang="en"/>
              <a:t>Details</a:t>
            </a:r>
            <a:endParaRPr/>
          </a:p>
        </p:txBody>
      </p:sp>
      <p:pic>
        <p:nvPicPr>
          <p:cNvPr descr="A screenshot of a video game&#10;&#10;Description automatically generated with medium confidence" id="406" name="Google Shape;406;p59"/>
          <p:cNvPicPr preferRelativeResize="0"/>
          <p:nvPr/>
        </p:nvPicPr>
        <p:blipFill rotWithShape="1">
          <a:blip r:embed="rId3">
            <a:alphaModFix/>
          </a:blip>
          <a:srcRect b="0" l="0" r="0" t="12480"/>
          <a:stretch/>
        </p:blipFill>
        <p:spPr>
          <a:xfrm>
            <a:off x="3136625" y="0"/>
            <a:ext cx="3199005" cy="2666662"/>
          </a:xfrm>
          <a:custGeom>
            <a:rect b="b" l="l" r="r" t="t"/>
            <a:pathLst>
              <a:path extrusionOk="0" h="3418797" w="4101288">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a:noFill/>
          <a:ln>
            <a:noFill/>
          </a:ln>
        </p:spPr>
      </p:pic>
      <p:sp>
        <p:nvSpPr>
          <p:cNvPr id="407" name="Google Shape;407;p59"/>
          <p:cNvSpPr txBox="1"/>
          <p:nvPr>
            <p:ph idx="1" type="body"/>
          </p:nvPr>
        </p:nvSpPr>
        <p:spPr>
          <a:xfrm>
            <a:off x="3325000" y="3137375"/>
            <a:ext cx="5689800" cy="1800900"/>
          </a:xfrm>
          <a:prstGeom prst="rect">
            <a:avLst/>
          </a:prstGeom>
          <a:noFill/>
          <a:ln>
            <a:noFill/>
          </a:ln>
        </p:spPr>
        <p:txBody>
          <a:bodyPr anchorCtr="0" anchor="t" bIns="34275" lIns="68575" spcFirstLastPara="1" rIns="68575" wrap="square" tIns="34275">
            <a:noAutofit/>
          </a:bodyPr>
          <a:lstStyle/>
          <a:p>
            <a:pPr indent="0" lvl="0" marL="0" rtl="0" algn="l">
              <a:lnSpc>
                <a:spcPct val="80000"/>
              </a:lnSpc>
              <a:spcBef>
                <a:spcPts val="800"/>
              </a:spcBef>
              <a:spcAft>
                <a:spcPts val="0"/>
              </a:spcAft>
              <a:buSzPts val="600"/>
              <a:buNone/>
            </a:pPr>
            <a:r>
              <a:rPr lang="en" sz="1750">
                <a:solidFill>
                  <a:schemeClr val="lt1"/>
                </a:solidFill>
                <a:latin typeface="Roboto"/>
                <a:ea typeface="Roboto"/>
                <a:cs typeface="Roboto"/>
                <a:sym typeface="Roboto"/>
              </a:rPr>
              <a:t>Use of the unknown:</a:t>
            </a:r>
            <a:r>
              <a:rPr lang="en" sz="1750">
                <a:solidFill>
                  <a:srgbClr val="757575"/>
                </a:solidFill>
                <a:latin typeface="Roboto"/>
                <a:ea typeface="Roboto"/>
                <a:cs typeface="Roboto"/>
                <a:sym typeface="Roboto"/>
              </a:rPr>
              <a:t> player often moving into areas with little knowledge, in dark environments, frequently expecting to jump into sections without knowing</a:t>
            </a:r>
            <a:endParaRPr sz="1750">
              <a:solidFill>
                <a:srgbClr val="757575"/>
              </a:solidFill>
              <a:latin typeface="Roboto"/>
              <a:ea typeface="Roboto"/>
              <a:cs typeface="Roboto"/>
              <a:sym typeface="Roboto"/>
            </a:endParaRPr>
          </a:p>
          <a:p>
            <a:pPr indent="0" lvl="0" marL="0" rtl="0" algn="l">
              <a:lnSpc>
                <a:spcPct val="80000"/>
              </a:lnSpc>
              <a:spcBef>
                <a:spcPts val="800"/>
              </a:spcBef>
              <a:spcAft>
                <a:spcPts val="0"/>
              </a:spcAft>
              <a:buSzPts val="600"/>
              <a:buNone/>
            </a:pPr>
            <a:r>
              <a:rPr lang="en" sz="1750">
                <a:solidFill>
                  <a:schemeClr val="lt1"/>
                </a:solidFill>
                <a:latin typeface="Roboto"/>
                <a:ea typeface="Roboto"/>
                <a:cs typeface="Roboto"/>
                <a:sym typeface="Roboto"/>
              </a:rPr>
              <a:t>Ware of the city</a:t>
            </a:r>
            <a:r>
              <a:rPr lang="en" sz="1750">
                <a:solidFill>
                  <a:srgbClr val="757575"/>
                </a:solidFill>
                <a:latin typeface="Roboto"/>
                <a:ea typeface="Roboto"/>
                <a:cs typeface="Roboto"/>
                <a:sym typeface="Roboto"/>
              </a:rPr>
              <a:t>: the ruins of the cities tells the stories of the past.</a:t>
            </a:r>
            <a:endParaRPr sz="1750">
              <a:solidFill>
                <a:srgbClr val="757575"/>
              </a:solidFill>
              <a:latin typeface="Roboto"/>
              <a:ea typeface="Roboto"/>
              <a:cs typeface="Roboto"/>
              <a:sym typeface="Roboto"/>
            </a:endParaRPr>
          </a:p>
          <a:p>
            <a:pPr indent="0" lvl="0" marL="0" rtl="0" algn="l">
              <a:lnSpc>
                <a:spcPct val="80000"/>
              </a:lnSpc>
              <a:spcBef>
                <a:spcPts val="800"/>
              </a:spcBef>
              <a:spcAft>
                <a:spcPts val="0"/>
              </a:spcAft>
              <a:buSzPts val="600"/>
              <a:buNone/>
            </a:pPr>
            <a:r>
              <a:rPr lang="en" sz="1750">
                <a:solidFill>
                  <a:schemeClr val="lt1"/>
                </a:solidFill>
                <a:latin typeface="Roboto"/>
                <a:ea typeface="Roboto"/>
                <a:cs typeface="Roboto"/>
                <a:sym typeface="Roboto"/>
              </a:rPr>
              <a:t>Small Details:</a:t>
            </a:r>
            <a:r>
              <a:rPr lang="en" sz="1750">
                <a:solidFill>
                  <a:srgbClr val="757575"/>
                </a:solidFill>
                <a:latin typeface="Roboto"/>
                <a:ea typeface="Roboto"/>
                <a:cs typeface="Roboto"/>
                <a:sym typeface="Roboto"/>
              </a:rPr>
              <a:t> </a:t>
            </a:r>
            <a:r>
              <a:rPr lang="en" sz="1750">
                <a:solidFill>
                  <a:srgbClr val="757575"/>
                </a:solidFill>
                <a:latin typeface="Roboto"/>
                <a:ea typeface="Roboto"/>
                <a:cs typeface="Roboto"/>
                <a:sym typeface="Roboto"/>
              </a:rPr>
              <a:t>thing like</a:t>
            </a:r>
            <a:r>
              <a:rPr lang="en" sz="1750">
                <a:solidFill>
                  <a:srgbClr val="757575"/>
                </a:solidFill>
                <a:latin typeface="Roboto"/>
                <a:ea typeface="Roboto"/>
                <a:cs typeface="Roboto"/>
                <a:sym typeface="Roboto"/>
              </a:rPr>
              <a:t> text,diary entries and wall drawings</a:t>
            </a:r>
            <a:endParaRPr sz="1750">
              <a:solidFill>
                <a:srgbClr val="757575"/>
              </a:solidFill>
              <a:latin typeface="Roboto"/>
              <a:ea typeface="Roboto"/>
              <a:cs typeface="Roboto"/>
              <a:sym typeface="Roboto"/>
            </a:endParaRPr>
          </a:p>
        </p:txBody>
      </p:sp>
      <p:pic>
        <p:nvPicPr>
          <p:cNvPr descr="Background pattern&#10;&#10;Description automatically generated with medium confidence" id="408" name="Google Shape;408;p59"/>
          <p:cNvPicPr preferRelativeResize="0"/>
          <p:nvPr/>
        </p:nvPicPr>
        <p:blipFill rotWithShape="1">
          <a:blip r:embed="rId4">
            <a:alphaModFix/>
          </a:blip>
          <a:srcRect b="0" l="27423" r="14769" t="0"/>
          <a:stretch/>
        </p:blipFill>
        <p:spPr>
          <a:xfrm>
            <a:off x="0" y="0"/>
            <a:ext cx="3198298" cy="4147487"/>
          </a:xfrm>
          <a:custGeom>
            <a:rect b="b" l="l" r="r" t="t"/>
            <a:pathLst>
              <a:path extrusionOk="0" h="5946218" w="455273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a:noFill/>
          <a:ln>
            <a:noFill/>
          </a:ln>
        </p:spPr>
      </p:pic>
      <p:pic>
        <p:nvPicPr>
          <p:cNvPr id="409" name="Google Shape;409;p59"/>
          <p:cNvPicPr preferRelativeResize="0"/>
          <p:nvPr/>
        </p:nvPicPr>
        <p:blipFill rotWithShape="1">
          <a:blip r:embed="rId5">
            <a:alphaModFix/>
          </a:blip>
          <a:srcRect b="0" l="0" r="6261" t="0"/>
          <a:stretch/>
        </p:blipFill>
        <p:spPr>
          <a:xfrm>
            <a:off x="6489805" y="-1"/>
            <a:ext cx="2654195" cy="3217637"/>
          </a:xfrm>
          <a:custGeom>
            <a:rect b="b" l="l" r="r" t="t"/>
            <a:pathLst>
              <a:path extrusionOk="0" h="4290182" w="3538926">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a:noFill/>
          <a:ln>
            <a:noFill/>
          </a:ln>
        </p:spPr>
      </p:pic>
      <p:pic>
        <p:nvPicPr>
          <p:cNvPr id="410" name="Google Shape;410;p59"/>
          <p:cNvPicPr preferRelativeResize="0"/>
          <p:nvPr/>
        </p:nvPicPr>
        <p:blipFill rotWithShape="1">
          <a:blip r:embed="rId6">
            <a:alphaModFix/>
          </a:blip>
          <a:srcRect b="0" l="12349" r="-12349" t="0"/>
          <a:stretch/>
        </p:blipFill>
        <p:spPr>
          <a:xfrm>
            <a:off x="2373575" y="3412925"/>
            <a:ext cx="951432" cy="1640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5" name="Shape 415"/>
        <p:cNvGrpSpPr/>
        <p:nvPr/>
      </p:nvGrpSpPr>
      <p:grpSpPr>
        <a:xfrm>
          <a:off x="0" y="0"/>
          <a:ext cx="0" cy="0"/>
          <a:chOff x="0" y="0"/>
          <a:chExt cx="0" cy="0"/>
        </a:xfrm>
      </p:grpSpPr>
      <p:pic>
        <p:nvPicPr>
          <p:cNvPr descr="Hollow Knight' Is One of the Best Games You'll Play This Year | GQ" id="416" name="Google Shape;416;p60"/>
          <p:cNvPicPr preferRelativeResize="0"/>
          <p:nvPr/>
        </p:nvPicPr>
        <p:blipFill rotWithShape="1">
          <a:blip r:embed="rId3">
            <a:alphaModFix/>
          </a:blip>
          <a:srcRect b="1404" l="0" r="0" t="22700"/>
          <a:stretch/>
        </p:blipFill>
        <p:spPr>
          <a:xfrm>
            <a:off x="3296251" y="-65917"/>
            <a:ext cx="5943601" cy="2537453"/>
          </a:xfrm>
          <a:prstGeom prst="rect">
            <a:avLst/>
          </a:prstGeom>
          <a:noFill/>
          <a:ln>
            <a:noFill/>
          </a:ln>
        </p:spPr>
      </p:pic>
      <p:pic>
        <p:nvPicPr>
          <p:cNvPr descr="The Hollow Knight - Hollow Knight Wiki Guide - IGN" id="417" name="Google Shape;417;p60"/>
          <p:cNvPicPr preferRelativeResize="0"/>
          <p:nvPr/>
        </p:nvPicPr>
        <p:blipFill rotWithShape="1">
          <a:blip r:embed="rId4">
            <a:alphaModFix/>
          </a:blip>
          <a:srcRect b="0" l="0" r="0" t="20394"/>
          <a:stretch/>
        </p:blipFill>
        <p:spPr>
          <a:xfrm>
            <a:off x="3572950" y="2662575"/>
            <a:ext cx="5666899" cy="2537449"/>
          </a:xfrm>
          <a:prstGeom prst="rect">
            <a:avLst/>
          </a:prstGeom>
          <a:noFill/>
          <a:ln>
            <a:noFill/>
          </a:ln>
        </p:spPr>
      </p:pic>
      <p:pic>
        <p:nvPicPr>
          <p:cNvPr id="418" name="Google Shape;418;p60"/>
          <p:cNvPicPr preferRelativeResize="0"/>
          <p:nvPr/>
        </p:nvPicPr>
        <p:blipFill>
          <a:blip r:embed="rId5">
            <a:alphaModFix/>
          </a:blip>
          <a:stretch>
            <a:fillRect/>
          </a:stretch>
        </p:blipFill>
        <p:spPr>
          <a:xfrm rot="5400000">
            <a:off x="1989663" y="-2006527"/>
            <a:ext cx="5164673" cy="9156552"/>
          </a:xfrm>
          <a:prstGeom prst="rect">
            <a:avLst/>
          </a:prstGeom>
          <a:noFill/>
          <a:ln>
            <a:noFill/>
          </a:ln>
        </p:spPr>
      </p:pic>
      <p:sp>
        <p:nvSpPr>
          <p:cNvPr id="419" name="Google Shape;419;p60"/>
          <p:cNvSpPr txBox="1"/>
          <p:nvPr>
            <p:ph type="title"/>
          </p:nvPr>
        </p:nvSpPr>
        <p:spPr>
          <a:xfrm>
            <a:off x="482588" y="-1"/>
            <a:ext cx="2994600" cy="15018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solidFill>
                  <a:schemeClr val="lt1"/>
                </a:solidFill>
                <a:latin typeface="Calibri"/>
                <a:ea typeface="Calibri"/>
                <a:cs typeface="Calibri"/>
                <a:sym typeface="Calibri"/>
              </a:rPr>
              <a:t>Player vs Environment</a:t>
            </a:r>
            <a:endParaRPr>
              <a:solidFill>
                <a:schemeClr val="lt1"/>
              </a:solidFill>
            </a:endParaRPr>
          </a:p>
        </p:txBody>
      </p:sp>
      <p:sp>
        <p:nvSpPr>
          <p:cNvPr id="420" name="Google Shape;420;p60"/>
          <p:cNvSpPr txBox="1"/>
          <p:nvPr>
            <p:ph idx="1" type="body"/>
          </p:nvPr>
        </p:nvSpPr>
        <p:spPr>
          <a:xfrm>
            <a:off x="482600" y="1726250"/>
            <a:ext cx="3357000" cy="29613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1"/>
              </a:buClr>
              <a:buSzPct val="25714"/>
              <a:buNone/>
            </a:pPr>
            <a:r>
              <a:rPr lang="en" sz="7000">
                <a:solidFill>
                  <a:schemeClr val="lt1"/>
                </a:solidFill>
                <a:latin typeface="Roboto"/>
                <a:ea typeface="Roboto"/>
                <a:cs typeface="Roboto"/>
                <a:sym typeface="Roboto"/>
              </a:rPr>
              <a:t>Use of scale:</a:t>
            </a:r>
            <a:r>
              <a:rPr b="1" lang="en" sz="7000">
                <a:solidFill>
                  <a:srgbClr val="757575"/>
                </a:solidFill>
                <a:latin typeface="Roboto"/>
                <a:ea typeface="Roboto"/>
                <a:cs typeface="Roboto"/>
                <a:sym typeface="Roboto"/>
              </a:rPr>
              <a:t> </a:t>
            </a:r>
            <a:r>
              <a:rPr lang="en" sz="7000">
                <a:solidFill>
                  <a:srgbClr val="757575"/>
                </a:solidFill>
                <a:latin typeface="Roboto"/>
                <a:ea typeface="Roboto"/>
                <a:cs typeface="Roboto"/>
                <a:sym typeface="Roboto"/>
              </a:rPr>
              <a:t>the player is </a:t>
            </a:r>
            <a:endParaRPr sz="7000">
              <a:solidFill>
                <a:srgbClr val="757575"/>
              </a:solidFill>
              <a:latin typeface="Roboto"/>
              <a:ea typeface="Roboto"/>
              <a:cs typeface="Roboto"/>
              <a:sym typeface="Roboto"/>
            </a:endParaRPr>
          </a:p>
          <a:p>
            <a:pPr indent="0" lvl="0" marL="0" rtl="0" algn="l">
              <a:lnSpc>
                <a:spcPct val="90000"/>
              </a:lnSpc>
              <a:spcBef>
                <a:spcPts val="0"/>
              </a:spcBef>
              <a:spcAft>
                <a:spcPts val="0"/>
              </a:spcAft>
              <a:buClr>
                <a:schemeClr val="dk1"/>
              </a:buClr>
              <a:buSzPct val="25714"/>
              <a:buNone/>
            </a:pPr>
            <a:r>
              <a:rPr lang="en" sz="7000">
                <a:solidFill>
                  <a:srgbClr val="757575"/>
                </a:solidFill>
                <a:latin typeface="Roboto"/>
                <a:ea typeface="Roboto"/>
                <a:cs typeface="Roboto"/>
                <a:sym typeface="Roboto"/>
              </a:rPr>
              <a:t>small in comparison to almost every aspect of the environment (enemies and backgrounds)</a:t>
            </a:r>
            <a:endParaRPr sz="7000">
              <a:solidFill>
                <a:srgbClr val="757575"/>
              </a:solidFill>
              <a:latin typeface="Roboto"/>
              <a:ea typeface="Roboto"/>
              <a:cs typeface="Roboto"/>
              <a:sym typeface="Roboto"/>
            </a:endParaRPr>
          </a:p>
          <a:p>
            <a:pPr indent="0" lvl="0" marL="0" rtl="0" algn="l">
              <a:lnSpc>
                <a:spcPct val="90000"/>
              </a:lnSpc>
              <a:spcBef>
                <a:spcPts val="0"/>
              </a:spcBef>
              <a:spcAft>
                <a:spcPts val="0"/>
              </a:spcAft>
              <a:buClr>
                <a:schemeClr val="dk1"/>
              </a:buClr>
              <a:buSzPct val="25714"/>
              <a:buNone/>
            </a:pPr>
            <a:r>
              <a:t/>
            </a:r>
            <a:endParaRPr sz="7000">
              <a:solidFill>
                <a:srgbClr val="757575"/>
              </a:solidFill>
              <a:latin typeface="Roboto"/>
              <a:ea typeface="Roboto"/>
              <a:cs typeface="Roboto"/>
              <a:sym typeface="Roboto"/>
            </a:endParaRPr>
          </a:p>
          <a:p>
            <a:pPr indent="0" lvl="0" marL="0" rtl="0" algn="l">
              <a:lnSpc>
                <a:spcPct val="90000"/>
              </a:lnSpc>
              <a:spcBef>
                <a:spcPts val="0"/>
              </a:spcBef>
              <a:spcAft>
                <a:spcPts val="0"/>
              </a:spcAft>
              <a:buClr>
                <a:schemeClr val="dk1"/>
              </a:buClr>
              <a:buSzPct val="25714"/>
              <a:buNone/>
            </a:pPr>
            <a:r>
              <a:rPr lang="en" sz="7000">
                <a:solidFill>
                  <a:schemeClr val="lt1"/>
                </a:solidFill>
                <a:latin typeface="Roboto"/>
                <a:ea typeface="Roboto"/>
                <a:cs typeface="Roboto"/>
                <a:sym typeface="Roboto"/>
              </a:rPr>
              <a:t>Secret areas:</a:t>
            </a:r>
            <a:r>
              <a:rPr lang="en" sz="7000">
                <a:solidFill>
                  <a:srgbClr val="757575"/>
                </a:solidFill>
                <a:latin typeface="Roboto"/>
                <a:ea typeface="Roboto"/>
                <a:cs typeface="Roboto"/>
                <a:sym typeface="Roboto"/>
              </a:rPr>
              <a:t> available to the player from environmental hints.</a:t>
            </a:r>
            <a:endParaRPr sz="7000">
              <a:solidFill>
                <a:srgbClr val="757575"/>
              </a:solidFill>
              <a:latin typeface="Roboto"/>
              <a:ea typeface="Roboto"/>
              <a:cs typeface="Roboto"/>
              <a:sym typeface="Roboto"/>
            </a:endParaRPr>
          </a:p>
          <a:p>
            <a:pPr indent="0" lvl="0" marL="0" rtl="0" algn="l">
              <a:lnSpc>
                <a:spcPct val="90000"/>
              </a:lnSpc>
              <a:spcBef>
                <a:spcPts val="0"/>
              </a:spcBef>
              <a:spcAft>
                <a:spcPts val="0"/>
              </a:spcAft>
              <a:buClr>
                <a:schemeClr val="dk1"/>
              </a:buClr>
              <a:buSzPct val="25714"/>
              <a:buNone/>
            </a:pPr>
            <a:r>
              <a:t/>
            </a:r>
            <a:endParaRPr sz="7000">
              <a:solidFill>
                <a:srgbClr val="757575"/>
              </a:solidFill>
              <a:latin typeface="Roboto"/>
              <a:ea typeface="Roboto"/>
              <a:cs typeface="Roboto"/>
              <a:sym typeface="Roboto"/>
            </a:endParaRPr>
          </a:p>
          <a:p>
            <a:pPr indent="0" lvl="0" marL="0" rtl="0" algn="l">
              <a:lnSpc>
                <a:spcPct val="90000"/>
              </a:lnSpc>
              <a:spcBef>
                <a:spcPts val="0"/>
              </a:spcBef>
              <a:spcAft>
                <a:spcPts val="0"/>
              </a:spcAft>
              <a:buClr>
                <a:schemeClr val="dk1"/>
              </a:buClr>
              <a:buSzPct val="25714"/>
              <a:buNone/>
            </a:pPr>
            <a:r>
              <a:rPr lang="en" sz="7000">
                <a:solidFill>
                  <a:schemeClr val="lt1"/>
                </a:solidFill>
                <a:latin typeface="Roboto"/>
                <a:ea typeface="Roboto"/>
                <a:cs typeface="Roboto"/>
                <a:sym typeface="Roboto"/>
              </a:rPr>
              <a:t>Responsive environment:</a:t>
            </a:r>
            <a:endParaRPr b="1" sz="7000">
              <a:solidFill>
                <a:srgbClr val="757575"/>
              </a:solidFill>
              <a:latin typeface="Roboto"/>
              <a:ea typeface="Roboto"/>
              <a:cs typeface="Roboto"/>
              <a:sym typeface="Roboto"/>
            </a:endParaRPr>
          </a:p>
          <a:p>
            <a:pPr indent="0" lvl="0" marL="0" rtl="0" algn="l">
              <a:lnSpc>
                <a:spcPct val="90000"/>
              </a:lnSpc>
              <a:spcBef>
                <a:spcPts val="0"/>
              </a:spcBef>
              <a:spcAft>
                <a:spcPts val="0"/>
              </a:spcAft>
              <a:buClr>
                <a:schemeClr val="dk1"/>
              </a:buClr>
              <a:buSzPct val="25714"/>
              <a:buNone/>
            </a:pPr>
            <a:r>
              <a:rPr lang="en" sz="7000">
                <a:solidFill>
                  <a:srgbClr val="757575"/>
                </a:solidFill>
                <a:latin typeface="Roboto"/>
                <a:ea typeface="Roboto"/>
                <a:cs typeface="Roboto"/>
                <a:sym typeface="Roboto"/>
              </a:rPr>
              <a:t>After the Knight kills one of the Dreamers or acquires the Monarch Wings, the Infection from the Black Egg spreads and intensifies </a:t>
            </a:r>
            <a:endParaRPr sz="7000">
              <a:solidFill>
                <a:srgbClr val="757575"/>
              </a:solidFill>
              <a:latin typeface="Roboto"/>
              <a:ea typeface="Roboto"/>
              <a:cs typeface="Roboto"/>
              <a:sym typeface="Roboto"/>
            </a:endParaRPr>
          </a:p>
          <a:p>
            <a:pPr indent="0" lvl="0" marL="0" rtl="0" algn="l">
              <a:lnSpc>
                <a:spcPct val="90000"/>
              </a:lnSpc>
              <a:spcBef>
                <a:spcPts val="0"/>
              </a:spcBef>
              <a:spcAft>
                <a:spcPts val="0"/>
              </a:spcAft>
              <a:buClr>
                <a:schemeClr val="dk1"/>
              </a:buClr>
              <a:buSzPct val="120000"/>
              <a:buNone/>
            </a:pPr>
            <a:r>
              <a:t/>
            </a:r>
            <a:endParaRPr sz="1500">
              <a:solidFill>
                <a:srgbClr val="757575"/>
              </a:solidFill>
              <a:latin typeface="Roboto"/>
              <a:ea typeface="Roboto"/>
              <a:cs typeface="Roboto"/>
              <a:sym typeface="Roboto"/>
            </a:endParaRPr>
          </a:p>
          <a:p>
            <a:pPr indent="0" lvl="0" marL="0" rtl="0" algn="l">
              <a:lnSpc>
                <a:spcPct val="90000"/>
              </a:lnSpc>
              <a:spcBef>
                <a:spcPts val="0"/>
              </a:spcBef>
              <a:spcAft>
                <a:spcPts val="0"/>
              </a:spcAft>
              <a:buClr>
                <a:schemeClr val="dk1"/>
              </a:buClr>
              <a:buSzPct val="120000"/>
              <a:buNone/>
            </a:pPr>
            <a:r>
              <a:t/>
            </a:r>
            <a:endParaRPr sz="1500">
              <a:solidFill>
                <a:srgbClr val="757575"/>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5" name="Shape 265"/>
        <p:cNvGrpSpPr/>
        <p:nvPr/>
      </p:nvGrpSpPr>
      <p:grpSpPr>
        <a:xfrm>
          <a:off x="0" y="0"/>
          <a:ext cx="0" cy="0"/>
          <a:chOff x="0" y="0"/>
          <a:chExt cx="0" cy="0"/>
        </a:xfrm>
      </p:grpSpPr>
      <p:sp>
        <p:nvSpPr>
          <p:cNvPr id="266" name="Google Shape;266;p43"/>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rts Mill Goudy"/>
              <a:ea typeface="Sorts Mill Goudy"/>
              <a:cs typeface="Sorts Mill Goudy"/>
              <a:sym typeface="Sorts Mill Goudy"/>
            </a:endParaRPr>
          </a:p>
        </p:txBody>
      </p:sp>
      <p:pic>
        <p:nvPicPr>
          <p:cNvPr id="267" name="Google Shape;267;p43"/>
          <p:cNvPicPr preferRelativeResize="0"/>
          <p:nvPr/>
        </p:nvPicPr>
        <p:blipFill rotWithShape="1">
          <a:blip r:embed="rId3">
            <a:alphaModFix/>
          </a:blip>
          <a:srcRect b="4906" l="0" r="0" t="4906"/>
          <a:stretch/>
        </p:blipFill>
        <p:spPr>
          <a:xfrm>
            <a:off x="15" y="8"/>
            <a:ext cx="9143983" cy="5143491"/>
          </a:xfrm>
          <a:prstGeom prst="rect">
            <a:avLst/>
          </a:prstGeom>
          <a:noFill/>
          <a:ln>
            <a:noFill/>
          </a:ln>
        </p:spPr>
      </p:pic>
      <p:sp>
        <p:nvSpPr>
          <p:cNvPr id="268" name="Google Shape;268;p43"/>
          <p:cNvSpPr/>
          <p:nvPr/>
        </p:nvSpPr>
        <p:spPr>
          <a:xfrm>
            <a:off x="3118196" y="603923"/>
            <a:ext cx="2907608" cy="3934172"/>
          </a:xfrm>
          <a:custGeom>
            <a:rect b="b" l="l" r="r" t="t"/>
            <a:pathLst>
              <a:path extrusionOk="0" h="5245563" w="3876811">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solidFill>
            <a:srgbClr val="000000">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rts Mill Goudy"/>
              <a:ea typeface="Sorts Mill Goudy"/>
              <a:cs typeface="Sorts Mill Goudy"/>
              <a:sym typeface="Sorts Mill Goudy"/>
            </a:endParaRPr>
          </a:p>
        </p:txBody>
      </p:sp>
      <p:pic>
        <p:nvPicPr>
          <p:cNvPr id="269" name="Google Shape;269;p43"/>
          <p:cNvPicPr preferRelativeResize="0"/>
          <p:nvPr/>
        </p:nvPicPr>
        <p:blipFill>
          <a:blip r:embed="rId4">
            <a:alphaModFix/>
          </a:blip>
          <a:stretch>
            <a:fillRect/>
          </a:stretch>
        </p:blipFill>
        <p:spPr>
          <a:xfrm>
            <a:off x="25" y="254350"/>
            <a:ext cx="9012075" cy="5045025"/>
          </a:xfrm>
          <a:prstGeom prst="rect">
            <a:avLst/>
          </a:prstGeom>
          <a:noFill/>
          <a:ln>
            <a:noFill/>
          </a:ln>
        </p:spPr>
      </p:pic>
      <p:sp>
        <p:nvSpPr>
          <p:cNvPr id="270" name="Google Shape;270;p43"/>
          <p:cNvSpPr txBox="1"/>
          <p:nvPr/>
        </p:nvSpPr>
        <p:spPr>
          <a:xfrm>
            <a:off x="148075" y="155875"/>
            <a:ext cx="876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lt1"/>
                </a:solidFill>
              </a:rPr>
              <a:t>Characters We Discuss</a:t>
            </a:r>
            <a:endParaRPr sz="2800">
              <a:solidFill>
                <a:schemeClr val="lt1"/>
              </a:solidFill>
            </a:endParaRPr>
          </a:p>
        </p:txBody>
      </p:sp>
      <p:sp>
        <p:nvSpPr>
          <p:cNvPr id="271" name="Google Shape;271;p43"/>
          <p:cNvSpPr txBox="1"/>
          <p:nvPr/>
        </p:nvSpPr>
        <p:spPr>
          <a:xfrm>
            <a:off x="148075" y="974150"/>
            <a:ext cx="87672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The Knight</a:t>
            </a:r>
            <a:r>
              <a:rPr lang="en">
                <a:solidFill>
                  <a:schemeClr val="lt1"/>
                </a:solidFill>
              </a:rPr>
              <a:t> - This is the Player Character. A combination of the Void and a body, created by the Pale King and White Lady.</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b="1" lang="en">
                <a:solidFill>
                  <a:schemeClr val="lt1"/>
                </a:solidFill>
              </a:rPr>
              <a:t>The Void</a:t>
            </a:r>
            <a:r>
              <a:rPr lang="en">
                <a:solidFill>
                  <a:schemeClr val="lt1"/>
                </a:solidFill>
              </a:rPr>
              <a:t> - The Void is a complicated character that is both a sentient and not sentient. It is more of an </a:t>
            </a:r>
            <a:r>
              <a:rPr lang="en">
                <a:solidFill>
                  <a:schemeClr val="lt1"/>
                </a:solidFill>
              </a:rPr>
              <a:t>essence, that is given physical form. The Pale King attempted to use the Void to create the Siblings. Examples of the Siblings are the Knight and the Hollow Knight.</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b="1" lang="en">
                <a:solidFill>
                  <a:schemeClr val="lt1"/>
                </a:solidFill>
              </a:rPr>
              <a:t>The Pale King</a:t>
            </a:r>
            <a:r>
              <a:rPr lang="en">
                <a:solidFill>
                  <a:schemeClr val="lt1"/>
                </a:solidFill>
              </a:rPr>
              <a:t> - A god-like being that is essentially the Father of the Siblings. Used the Void to create the Siblings in an attempt to contain The Radiance.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b="1" lang="en">
                <a:solidFill>
                  <a:schemeClr val="lt1"/>
                </a:solidFill>
              </a:rPr>
              <a:t>The Radiance</a:t>
            </a:r>
            <a:r>
              <a:rPr lang="en">
                <a:solidFill>
                  <a:schemeClr val="lt1"/>
                </a:solidFill>
              </a:rPr>
              <a:t> - A moth god that created the Infection to gain revenge on the Pale King for taking her subjects.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b="1" lang="en">
                <a:solidFill>
                  <a:schemeClr val="lt1"/>
                </a:solidFill>
              </a:rPr>
              <a:t>The Hollow Knight</a:t>
            </a:r>
            <a:r>
              <a:rPr lang="en">
                <a:solidFill>
                  <a:schemeClr val="lt1"/>
                </a:solidFill>
              </a:rPr>
              <a:t> - The Sibling that was chosen to hold the Infection(Radiance). It was not truly hollow, allowing the Infection to leak out, creating the events of the game.</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b="1" lang="en">
                <a:solidFill>
                  <a:schemeClr val="lt1"/>
                </a:solidFill>
              </a:rPr>
              <a:t>Hornet</a:t>
            </a:r>
            <a:r>
              <a:rPr lang="en">
                <a:solidFill>
                  <a:schemeClr val="lt1"/>
                </a:solidFill>
              </a:rPr>
              <a:t> - A Half-Sibling, challenging and possibly helping the Knight in their quest. Is not made of Void. </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1"/>
          <p:cNvSpPr txBox="1"/>
          <p:nvPr>
            <p:ph type="title"/>
          </p:nvPr>
        </p:nvSpPr>
        <p:spPr>
          <a:xfrm>
            <a:off x="685346" y="457200"/>
            <a:ext cx="7765500" cy="942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References</a:t>
            </a:r>
            <a:endParaRPr/>
          </a:p>
        </p:txBody>
      </p:sp>
      <p:sp>
        <p:nvSpPr>
          <p:cNvPr id="426" name="Google Shape;426;p61"/>
          <p:cNvSpPr txBox="1"/>
          <p:nvPr>
            <p:ph idx="1" type="body"/>
          </p:nvPr>
        </p:nvSpPr>
        <p:spPr>
          <a:xfrm>
            <a:off x="685346" y="1557338"/>
            <a:ext cx="7765500" cy="2786100"/>
          </a:xfrm>
          <a:prstGeom prst="rect">
            <a:avLst/>
          </a:prstGeom>
        </p:spPr>
        <p:txBody>
          <a:bodyPr anchorCtr="0" anchor="t" bIns="34275" lIns="68575" spcFirstLastPara="1" rIns="68575" wrap="square" tIns="34275">
            <a:normAutofit fontScale="85000"/>
          </a:bodyPr>
          <a:lstStyle/>
          <a:p>
            <a:pPr indent="-271780" lvl="0" marL="457200" rtl="0" algn="l">
              <a:lnSpc>
                <a:spcPct val="200000"/>
              </a:lnSpc>
              <a:spcBef>
                <a:spcPts val="0"/>
              </a:spcBef>
              <a:spcAft>
                <a:spcPts val="0"/>
              </a:spcAft>
              <a:buClr>
                <a:schemeClr val="lt1"/>
              </a:buClr>
              <a:buSzPct val="100000"/>
              <a:buFont typeface="Times New Roman"/>
              <a:buChar char="◈"/>
            </a:pPr>
            <a:r>
              <a:rPr lang="en" sz="800">
                <a:solidFill>
                  <a:schemeClr val="lt1"/>
                </a:solidFill>
                <a:latin typeface="Times New Roman"/>
                <a:ea typeface="Times New Roman"/>
                <a:cs typeface="Times New Roman"/>
                <a:sym typeface="Times New Roman"/>
              </a:rPr>
              <a:t>Fig 1: cysipy, 2020. </a:t>
            </a:r>
            <a:r>
              <a:rPr i="1" lang="en" sz="800">
                <a:solidFill>
                  <a:schemeClr val="lt1"/>
                </a:solidFill>
                <a:latin typeface="Times New Roman"/>
                <a:ea typeface="Times New Roman"/>
                <a:cs typeface="Times New Roman"/>
                <a:sym typeface="Times New Roman"/>
              </a:rPr>
              <a:t>How do i get this last grub?</a:t>
            </a:r>
            <a:r>
              <a:rPr lang="en" sz="800">
                <a:solidFill>
                  <a:schemeClr val="lt1"/>
                </a:solidFill>
                <a:latin typeface="Times New Roman"/>
                <a:ea typeface="Times New Roman"/>
                <a:cs typeface="Times New Roman"/>
                <a:sym typeface="Times New Roman"/>
              </a:rPr>
              <a:t>. [image] Available at: &lt;</a:t>
            </a:r>
            <a:r>
              <a:rPr lang="en" sz="800" u="sng">
                <a:solidFill>
                  <a:schemeClr val="hlink"/>
                </a:solidFill>
                <a:latin typeface="Times New Roman"/>
                <a:ea typeface="Times New Roman"/>
                <a:cs typeface="Times New Roman"/>
                <a:sym typeface="Times New Roman"/>
                <a:hlinkClick r:id="rId3"/>
              </a:rPr>
              <a:t>https://www.reddit.com/r/HollowKnight/comments/ex9gj7/how_do_i_get_this_last_grub</a:t>
            </a:r>
            <a:r>
              <a:rPr lang="en" sz="800">
                <a:solidFill>
                  <a:schemeClr val="lt1"/>
                </a:solidFill>
                <a:latin typeface="Times New Roman"/>
                <a:ea typeface="Times New Roman"/>
                <a:cs typeface="Times New Roman"/>
                <a:sym typeface="Times New Roman"/>
              </a:rPr>
              <a:t>&gt; [Accessed 12 March 2022].</a:t>
            </a:r>
            <a:endParaRPr sz="800">
              <a:solidFill>
                <a:schemeClr val="lt1"/>
              </a:solidFill>
              <a:latin typeface="Times New Roman"/>
              <a:ea typeface="Times New Roman"/>
              <a:cs typeface="Times New Roman"/>
              <a:sym typeface="Times New Roman"/>
            </a:endParaRPr>
          </a:p>
          <a:p>
            <a:pPr indent="-271780" lvl="0" marL="457200" rtl="0" algn="l">
              <a:lnSpc>
                <a:spcPct val="200000"/>
              </a:lnSpc>
              <a:spcBef>
                <a:spcPts val="0"/>
              </a:spcBef>
              <a:spcAft>
                <a:spcPts val="0"/>
              </a:spcAft>
              <a:buClr>
                <a:schemeClr val="lt1"/>
              </a:buClr>
              <a:buSzPct val="100000"/>
              <a:buFont typeface="Times New Roman"/>
              <a:buChar char="◈"/>
            </a:pPr>
            <a:r>
              <a:rPr lang="en" sz="800">
                <a:solidFill>
                  <a:schemeClr val="lt1"/>
                </a:solidFill>
                <a:latin typeface="Times New Roman"/>
                <a:ea typeface="Times New Roman"/>
                <a:cs typeface="Times New Roman"/>
                <a:sym typeface="Times New Roman"/>
              </a:rPr>
              <a:t>Fig 2: False Knight. [image] Available at&lt;</a:t>
            </a:r>
            <a:r>
              <a:rPr lang="en" sz="800" u="sng">
                <a:solidFill>
                  <a:schemeClr val="hlink"/>
                </a:solidFill>
                <a:latin typeface="Times New Roman"/>
                <a:ea typeface="Times New Roman"/>
                <a:cs typeface="Times New Roman"/>
                <a:sym typeface="Times New Roman"/>
                <a:hlinkClick r:id="rId4"/>
              </a:rPr>
              <a:t>https://hollowknight.fandom.com/wiki/False_Knight</a:t>
            </a:r>
            <a:r>
              <a:rPr lang="en" sz="800">
                <a:solidFill>
                  <a:schemeClr val="lt1"/>
                </a:solidFill>
                <a:latin typeface="Times New Roman"/>
                <a:ea typeface="Times New Roman"/>
                <a:cs typeface="Times New Roman"/>
                <a:sym typeface="Times New Roman"/>
              </a:rPr>
              <a:t>&gt; [taken 12 March 2022].</a:t>
            </a:r>
            <a:endParaRPr sz="800">
              <a:solidFill>
                <a:schemeClr val="lt1"/>
              </a:solidFill>
              <a:latin typeface="Times New Roman"/>
              <a:ea typeface="Times New Roman"/>
              <a:cs typeface="Times New Roman"/>
              <a:sym typeface="Times New Roman"/>
            </a:endParaRPr>
          </a:p>
          <a:p>
            <a:pPr indent="-271780" lvl="0" marL="457200" rtl="0" algn="l">
              <a:lnSpc>
                <a:spcPct val="200000"/>
              </a:lnSpc>
              <a:spcBef>
                <a:spcPts val="0"/>
              </a:spcBef>
              <a:spcAft>
                <a:spcPts val="0"/>
              </a:spcAft>
              <a:buClr>
                <a:schemeClr val="lt1"/>
              </a:buClr>
              <a:buSzPct val="100000"/>
              <a:buFont typeface="Times New Roman"/>
              <a:buChar char="◈"/>
            </a:pPr>
            <a:r>
              <a:rPr lang="en" sz="800">
                <a:solidFill>
                  <a:schemeClr val="lt1"/>
                </a:solidFill>
                <a:latin typeface="Times New Roman"/>
                <a:ea typeface="Times New Roman"/>
                <a:cs typeface="Times New Roman"/>
                <a:sym typeface="Times New Roman"/>
              </a:rPr>
              <a:t>Fig 3: </a:t>
            </a:r>
            <a:r>
              <a:rPr i="1" lang="en" sz="800">
                <a:solidFill>
                  <a:schemeClr val="lt1"/>
                </a:solidFill>
                <a:latin typeface="Times New Roman"/>
                <a:ea typeface="Times New Roman"/>
                <a:cs typeface="Times New Roman"/>
                <a:sym typeface="Times New Roman"/>
              </a:rPr>
              <a:t>Tuk</a:t>
            </a:r>
            <a:r>
              <a:rPr lang="en" sz="800">
                <a:solidFill>
                  <a:schemeClr val="lt1"/>
                </a:solidFill>
                <a:latin typeface="Times New Roman"/>
                <a:ea typeface="Times New Roman"/>
                <a:cs typeface="Times New Roman"/>
                <a:sym typeface="Times New Roman"/>
              </a:rPr>
              <a:t>. [image] Available at: &lt;</a:t>
            </a:r>
            <a:r>
              <a:rPr lang="en" sz="800" u="sng">
                <a:solidFill>
                  <a:schemeClr val="hlink"/>
                </a:solidFill>
                <a:latin typeface="Times New Roman"/>
                <a:ea typeface="Times New Roman"/>
                <a:cs typeface="Times New Roman"/>
                <a:sym typeface="Times New Roman"/>
                <a:hlinkClick r:id="rId5"/>
              </a:rPr>
              <a:t>https://hollowknight.fandom.com/wiki/Tuk</a:t>
            </a:r>
            <a:r>
              <a:rPr lang="en" sz="800">
                <a:solidFill>
                  <a:schemeClr val="lt1"/>
                </a:solidFill>
                <a:latin typeface="Times New Roman"/>
                <a:ea typeface="Times New Roman"/>
                <a:cs typeface="Times New Roman"/>
                <a:sym typeface="Times New Roman"/>
              </a:rPr>
              <a:t>&gt; [accessed 13 March 2022].</a:t>
            </a:r>
            <a:endParaRPr sz="800">
              <a:solidFill>
                <a:schemeClr val="lt1"/>
              </a:solidFill>
              <a:latin typeface="Times New Roman"/>
              <a:ea typeface="Times New Roman"/>
              <a:cs typeface="Times New Roman"/>
              <a:sym typeface="Times New Roman"/>
            </a:endParaRPr>
          </a:p>
          <a:p>
            <a:pPr indent="-271780" lvl="0" marL="457200" rtl="0" algn="l">
              <a:lnSpc>
                <a:spcPct val="200000"/>
              </a:lnSpc>
              <a:spcBef>
                <a:spcPts val="0"/>
              </a:spcBef>
              <a:spcAft>
                <a:spcPts val="0"/>
              </a:spcAft>
              <a:buClr>
                <a:schemeClr val="lt1"/>
              </a:buClr>
              <a:buSzPct val="100000"/>
              <a:buFont typeface="Times New Roman"/>
              <a:buChar char="◈"/>
            </a:pPr>
            <a:r>
              <a:rPr lang="en" sz="800">
                <a:solidFill>
                  <a:schemeClr val="lt1"/>
                </a:solidFill>
                <a:latin typeface="Times New Roman"/>
                <a:ea typeface="Times New Roman"/>
                <a:cs typeface="Times New Roman"/>
                <a:sym typeface="Times New Roman"/>
              </a:rPr>
              <a:t>Fig 4: ManicInqusition, 2019. </a:t>
            </a:r>
            <a:r>
              <a:rPr i="1" lang="en" sz="800">
                <a:solidFill>
                  <a:schemeClr val="lt1"/>
                </a:solidFill>
                <a:latin typeface="Times New Roman"/>
                <a:ea typeface="Times New Roman"/>
                <a:cs typeface="Times New Roman"/>
                <a:sym typeface="Times New Roman"/>
              </a:rPr>
              <a:t>Hollow Knight Progression Map</a:t>
            </a:r>
            <a:r>
              <a:rPr lang="en" sz="800">
                <a:solidFill>
                  <a:schemeClr val="lt1"/>
                </a:solidFill>
                <a:latin typeface="Times New Roman"/>
                <a:ea typeface="Times New Roman"/>
                <a:cs typeface="Times New Roman"/>
                <a:sym typeface="Times New Roman"/>
              </a:rPr>
              <a:t>. [image] Available at: &lt;</a:t>
            </a:r>
            <a:r>
              <a:rPr lang="en" sz="800" u="sng">
                <a:solidFill>
                  <a:schemeClr val="hlink"/>
                </a:solidFill>
                <a:latin typeface="Times New Roman"/>
                <a:ea typeface="Times New Roman"/>
                <a:cs typeface="Times New Roman"/>
                <a:sym typeface="Times New Roman"/>
                <a:hlinkClick r:id="rId6"/>
              </a:rPr>
              <a:t>https://www.reddit.com/r/HollowKnight/comments/c9o46h/hollow_knight_progression_map</a:t>
            </a:r>
            <a:r>
              <a:rPr lang="en" sz="800">
                <a:solidFill>
                  <a:schemeClr val="lt1"/>
                </a:solidFill>
                <a:latin typeface="Times New Roman"/>
                <a:ea typeface="Times New Roman"/>
                <a:cs typeface="Times New Roman"/>
                <a:sym typeface="Times New Roman"/>
              </a:rPr>
              <a:t>&gt; [accessed 13 March 2022].</a:t>
            </a:r>
            <a:endParaRPr sz="800">
              <a:solidFill>
                <a:schemeClr val="lt1"/>
              </a:solidFill>
              <a:latin typeface="Times New Roman"/>
              <a:ea typeface="Times New Roman"/>
              <a:cs typeface="Times New Roman"/>
              <a:sym typeface="Times New Roman"/>
            </a:endParaRPr>
          </a:p>
          <a:p>
            <a:pPr indent="-271780" lvl="0" marL="457200" rtl="0" algn="l">
              <a:lnSpc>
                <a:spcPct val="200000"/>
              </a:lnSpc>
              <a:spcBef>
                <a:spcPts val="0"/>
              </a:spcBef>
              <a:spcAft>
                <a:spcPts val="0"/>
              </a:spcAft>
              <a:buClr>
                <a:schemeClr val="lt1"/>
              </a:buClr>
              <a:buSzPct val="100000"/>
              <a:buFont typeface="Times New Roman"/>
              <a:buChar char="◈"/>
            </a:pPr>
            <a:r>
              <a:rPr lang="en" sz="800">
                <a:solidFill>
                  <a:schemeClr val="lt1"/>
                </a:solidFill>
                <a:latin typeface="Times New Roman"/>
                <a:ea typeface="Times New Roman"/>
                <a:cs typeface="Times New Roman"/>
                <a:sym typeface="Times New Roman"/>
              </a:rPr>
              <a:t>Fig 5: </a:t>
            </a:r>
            <a:r>
              <a:rPr i="1" lang="en" sz="800">
                <a:solidFill>
                  <a:schemeClr val="lt1"/>
                </a:solidFill>
                <a:latin typeface="Times New Roman"/>
                <a:ea typeface="Times New Roman"/>
                <a:cs typeface="Times New Roman"/>
                <a:sym typeface="Times New Roman"/>
              </a:rPr>
              <a:t>Shade Lord with Hornet? </a:t>
            </a:r>
            <a:r>
              <a:rPr lang="en" sz="800">
                <a:solidFill>
                  <a:schemeClr val="lt1"/>
                </a:solidFill>
                <a:latin typeface="Times New Roman"/>
                <a:ea typeface="Times New Roman"/>
                <a:cs typeface="Times New Roman"/>
                <a:sym typeface="Times New Roman"/>
              </a:rPr>
              <a:t>[image] available at: &lt;</a:t>
            </a:r>
            <a:r>
              <a:rPr lang="en" sz="800" u="sng">
                <a:solidFill>
                  <a:schemeClr val="hlink"/>
                </a:solidFill>
                <a:latin typeface="Times New Roman"/>
                <a:ea typeface="Times New Roman"/>
                <a:cs typeface="Times New Roman"/>
                <a:sym typeface="Times New Roman"/>
                <a:hlinkClick r:id="rId7"/>
              </a:rPr>
              <a:t>https://cardinailed0.tumblr.com/post/183593112414/shade-lord-with-hornet</a:t>
            </a:r>
            <a:r>
              <a:rPr lang="en" sz="800">
                <a:solidFill>
                  <a:schemeClr val="lt1"/>
                </a:solidFill>
                <a:latin typeface="Times New Roman"/>
                <a:ea typeface="Times New Roman"/>
                <a:cs typeface="Times New Roman"/>
                <a:sym typeface="Times New Roman"/>
              </a:rPr>
              <a:t>&gt; [Accessed 13 March 2022]</a:t>
            </a:r>
            <a:endParaRPr sz="800">
              <a:solidFill>
                <a:schemeClr val="lt1"/>
              </a:solidFill>
              <a:latin typeface="Times New Roman"/>
              <a:ea typeface="Times New Roman"/>
              <a:cs typeface="Times New Roman"/>
              <a:sym typeface="Times New Roman"/>
            </a:endParaRPr>
          </a:p>
          <a:p>
            <a:pPr indent="-271780" lvl="0" marL="457200" rtl="0" algn="l">
              <a:lnSpc>
                <a:spcPct val="200000"/>
              </a:lnSpc>
              <a:spcBef>
                <a:spcPts val="0"/>
              </a:spcBef>
              <a:spcAft>
                <a:spcPts val="0"/>
              </a:spcAft>
              <a:buClr>
                <a:schemeClr val="lt1"/>
              </a:buClr>
              <a:buSzPct val="100000"/>
              <a:buFont typeface="Times New Roman"/>
              <a:buChar char="◈"/>
            </a:pPr>
            <a:r>
              <a:rPr lang="en" sz="800">
                <a:solidFill>
                  <a:schemeClr val="lt1"/>
                </a:solidFill>
                <a:latin typeface="Times New Roman"/>
                <a:ea typeface="Times New Roman"/>
                <a:cs typeface="Times New Roman"/>
                <a:sym typeface="Times New Roman"/>
              </a:rPr>
              <a:t>Fig 6: </a:t>
            </a:r>
            <a:r>
              <a:rPr i="1" lang="en" sz="800">
                <a:solidFill>
                  <a:schemeClr val="lt1"/>
                </a:solidFill>
                <a:latin typeface="Times New Roman"/>
                <a:ea typeface="Times New Roman"/>
                <a:cs typeface="Times New Roman"/>
                <a:sym typeface="Times New Roman"/>
              </a:rPr>
              <a:t>Radiance</a:t>
            </a:r>
            <a:r>
              <a:rPr lang="en" sz="800">
                <a:solidFill>
                  <a:schemeClr val="lt1"/>
                </a:solidFill>
                <a:latin typeface="Times New Roman"/>
                <a:ea typeface="Times New Roman"/>
                <a:cs typeface="Times New Roman"/>
                <a:sym typeface="Times New Roman"/>
              </a:rPr>
              <a:t> [image] available at: &lt;</a:t>
            </a:r>
            <a:r>
              <a:rPr lang="en" sz="800" u="sng">
                <a:solidFill>
                  <a:schemeClr val="hlink"/>
                </a:solidFill>
                <a:latin typeface="Times New Roman"/>
                <a:ea typeface="Times New Roman"/>
                <a:cs typeface="Times New Roman"/>
                <a:sym typeface="Times New Roman"/>
                <a:hlinkClick r:id="rId8"/>
              </a:rPr>
              <a:t>https://hollowknight.fandom.com/wiki/Radiance</a:t>
            </a:r>
            <a:r>
              <a:rPr lang="en" sz="800">
                <a:solidFill>
                  <a:schemeClr val="lt1"/>
                </a:solidFill>
                <a:latin typeface="Times New Roman"/>
                <a:ea typeface="Times New Roman"/>
                <a:cs typeface="Times New Roman"/>
                <a:sym typeface="Times New Roman"/>
              </a:rPr>
              <a:t>&gt; [Accessed 13 March 2022]</a:t>
            </a:r>
            <a:endParaRPr sz="800">
              <a:solidFill>
                <a:schemeClr val="lt1"/>
              </a:solidFill>
              <a:latin typeface="Times New Roman"/>
              <a:ea typeface="Times New Roman"/>
              <a:cs typeface="Times New Roman"/>
              <a:sym typeface="Times New Roman"/>
            </a:endParaRPr>
          </a:p>
          <a:p>
            <a:pPr indent="-271780" lvl="0" marL="457200" rtl="0" algn="l">
              <a:lnSpc>
                <a:spcPct val="200000"/>
              </a:lnSpc>
              <a:spcBef>
                <a:spcPts val="0"/>
              </a:spcBef>
              <a:spcAft>
                <a:spcPts val="0"/>
              </a:spcAft>
              <a:buClr>
                <a:schemeClr val="lt1"/>
              </a:buClr>
              <a:buSzPct val="100000"/>
              <a:buFont typeface="Times New Roman"/>
              <a:buChar char="◈"/>
            </a:pPr>
            <a:r>
              <a:rPr lang="en" sz="800">
                <a:solidFill>
                  <a:schemeClr val="lt1"/>
                </a:solidFill>
                <a:latin typeface="Times New Roman"/>
                <a:ea typeface="Times New Roman"/>
                <a:cs typeface="Times New Roman"/>
                <a:sym typeface="Times New Roman"/>
              </a:rPr>
              <a:t>Fig 7: </a:t>
            </a:r>
            <a:r>
              <a:rPr i="1" lang="en" sz="800">
                <a:solidFill>
                  <a:schemeClr val="lt1"/>
                </a:solidFill>
                <a:latin typeface="Times New Roman"/>
                <a:ea typeface="Times New Roman"/>
                <a:cs typeface="Times New Roman"/>
                <a:sym typeface="Times New Roman"/>
              </a:rPr>
              <a:t>Hollow Knight </a:t>
            </a:r>
            <a:r>
              <a:rPr lang="en" sz="800">
                <a:solidFill>
                  <a:schemeClr val="lt1"/>
                </a:solidFill>
                <a:latin typeface="Times New Roman"/>
                <a:ea typeface="Times New Roman"/>
                <a:cs typeface="Times New Roman"/>
                <a:sym typeface="Times New Roman"/>
              </a:rPr>
              <a:t>[image] available at: &lt; </a:t>
            </a:r>
            <a:r>
              <a:rPr lang="en" sz="800" u="sng">
                <a:solidFill>
                  <a:schemeClr val="hlink"/>
                </a:solidFill>
                <a:latin typeface="Times New Roman"/>
                <a:ea typeface="Times New Roman"/>
                <a:cs typeface="Times New Roman"/>
                <a:sym typeface="Times New Roman"/>
                <a:hlinkClick r:id="rId9"/>
              </a:rPr>
              <a:t>https://crakthesky.wordpress.com/2019/04/26/hollow-knight/</a:t>
            </a:r>
            <a:r>
              <a:rPr lang="en" sz="800">
                <a:solidFill>
                  <a:schemeClr val="lt1"/>
                </a:solidFill>
                <a:latin typeface="Times New Roman"/>
                <a:ea typeface="Times New Roman"/>
                <a:cs typeface="Times New Roman"/>
                <a:sym typeface="Times New Roman"/>
              </a:rPr>
              <a:t> &gt; [Accessed 13 March 2022]</a:t>
            </a:r>
            <a:endParaRPr sz="800">
              <a:solidFill>
                <a:schemeClr val="lt1"/>
              </a:solidFill>
              <a:latin typeface="Times New Roman"/>
              <a:ea typeface="Times New Roman"/>
              <a:cs typeface="Times New Roman"/>
              <a:sym typeface="Times New Roman"/>
            </a:endParaRPr>
          </a:p>
          <a:p>
            <a:pPr indent="-271780" lvl="0" marL="457200" rtl="0" algn="l">
              <a:lnSpc>
                <a:spcPct val="200000"/>
              </a:lnSpc>
              <a:spcBef>
                <a:spcPts val="0"/>
              </a:spcBef>
              <a:spcAft>
                <a:spcPts val="0"/>
              </a:spcAft>
              <a:buClr>
                <a:schemeClr val="lt1"/>
              </a:buClr>
              <a:buSzPct val="100000"/>
              <a:buFont typeface="Times New Roman"/>
              <a:buChar char="◈"/>
            </a:pPr>
            <a:r>
              <a:rPr lang="en" sz="800">
                <a:solidFill>
                  <a:schemeClr val="lt1"/>
                </a:solidFill>
                <a:highlight>
                  <a:schemeClr val="dk1"/>
                </a:highlight>
                <a:latin typeface="Times New Roman"/>
                <a:ea typeface="Times New Roman"/>
                <a:cs typeface="Times New Roman"/>
                <a:sym typeface="Times New Roman"/>
              </a:rPr>
              <a:t>Background used in Slides x-y: Clark, T. (2022) 2560X1600 Hollow Knight Wallpaper Background Image. View, Download, Comment, And Rate - Wallpaper Abys… | Background Images, Wallpaper Backgrounds, Theme Background [online], </a:t>
            </a:r>
            <a:r>
              <a:rPr i="1" lang="en" sz="800">
                <a:solidFill>
                  <a:schemeClr val="lt1"/>
                </a:solidFill>
                <a:highlight>
                  <a:schemeClr val="dk1"/>
                </a:highlight>
                <a:latin typeface="Times New Roman"/>
                <a:ea typeface="Times New Roman"/>
                <a:cs typeface="Times New Roman"/>
                <a:sym typeface="Times New Roman"/>
              </a:rPr>
              <a:t>Pinterest</a:t>
            </a:r>
            <a:r>
              <a:rPr lang="en" sz="800">
                <a:solidFill>
                  <a:schemeClr val="lt1"/>
                </a:solidFill>
                <a:highlight>
                  <a:schemeClr val="dk1"/>
                </a:highlight>
                <a:latin typeface="Times New Roman"/>
                <a:ea typeface="Times New Roman"/>
                <a:cs typeface="Times New Roman"/>
                <a:sym typeface="Times New Roman"/>
              </a:rPr>
              <a:t>, available: https://www.pinterest.ie/pin/141441244534189020/ [accessed 13 Mar 2022]</a:t>
            </a:r>
            <a:endParaRPr sz="800">
              <a:solidFill>
                <a:schemeClr val="lt1"/>
              </a:solidFill>
              <a:highlight>
                <a:schemeClr val="dk1"/>
              </a:highlight>
              <a:latin typeface="Times New Roman"/>
              <a:ea typeface="Times New Roman"/>
              <a:cs typeface="Times New Roman"/>
              <a:sym typeface="Times New Roman"/>
            </a:endParaRPr>
          </a:p>
          <a:p>
            <a:pPr indent="-271780" lvl="0" marL="457200" rtl="0" algn="l">
              <a:lnSpc>
                <a:spcPct val="200000"/>
              </a:lnSpc>
              <a:spcBef>
                <a:spcPts val="0"/>
              </a:spcBef>
              <a:spcAft>
                <a:spcPts val="0"/>
              </a:spcAft>
              <a:buClr>
                <a:schemeClr val="lt1"/>
              </a:buClr>
              <a:buSzPct val="100000"/>
              <a:buFont typeface="Times New Roman"/>
              <a:buChar char="◈"/>
            </a:pPr>
            <a:r>
              <a:rPr lang="en" sz="800">
                <a:solidFill>
                  <a:schemeClr val="lt1"/>
                </a:solidFill>
                <a:highlight>
                  <a:schemeClr val="dk1"/>
                </a:highlight>
                <a:latin typeface="Times New Roman"/>
                <a:ea typeface="Times New Roman"/>
                <a:cs typeface="Times New Roman"/>
                <a:sym typeface="Times New Roman"/>
              </a:rPr>
              <a:t>Fig 8: the Fountain[image]&lt;</a:t>
            </a:r>
            <a:r>
              <a:rPr lang="en" sz="800" u="sng">
                <a:solidFill>
                  <a:schemeClr val="hlink"/>
                </a:solidFill>
                <a:highlight>
                  <a:schemeClr val="dk1"/>
                </a:highlight>
                <a:latin typeface="Times New Roman"/>
                <a:ea typeface="Times New Roman"/>
                <a:cs typeface="Times New Roman"/>
                <a:sym typeface="Times New Roman"/>
                <a:hlinkClick r:id="rId10"/>
              </a:rPr>
              <a:t>https://www.reddit.com/r/HollowKnight/comments/t4zbxi/with_6262_of_votes_greenpath_is_eliminated_making/</a:t>
            </a:r>
            <a:r>
              <a:rPr lang="en" sz="800">
                <a:solidFill>
                  <a:schemeClr val="lt1"/>
                </a:solidFill>
                <a:highlight>
                  <a:schemeClr val="dk1"/>
                </a:highlight>
                <a:latin typeface="Times New Roman"/>
                <a:ea typeface="Times New Roman"/>
                <a:cs typeface="Times New Roman"/>
                <a:sym typeface="Times New Roman"/>
              </a:rPr>
              <a:t>&gt;  </a:t>
            </a:r>
            <a:r>
              <a:rPr lang="en" sz="800">
                <a:solidFill>
                  <a:schemeClr val="lt1"/>
                </a:solidFill>
                <a:highlight>
                  <a:schemeClr val="dk1"/>
                </a:highlight>
                <a:latin typeface="Times New Roman"/>
                <a:ea typeface="Times New Roman"/>
                <a:cs typeface="Times New Roman"/>
                <a:sym typeface="Times New Roman"/>
              </a:rPr>
              <a:t>[</a:t>
            </a:r>
            <a:r>
              <a:rPr lang="en" sz="800">
                <a:solidFill>
                  <a:schemeClr val="lt1"/>
                </a:solidFill>
                <a:latin typeface="Times New Roman"/>
                <a:ea typeface="Times New Roman"/>
                <a:cs typeface="Times New Roman"/>
                <a:sym typeface="Times New Roman"/>
              </a:rPr>
              <a:t>Accessed 13 March 2022</a:t>
            </a:r>
            <a:r>
              <a:rPr lang="en" sz="800">
                <a:solidFill>
                  <a:schemeClr val="lt1"/>
                </a:solidFill>
                <a:highlight>
                  <a:schemeClr val="dk1"/>
                </a:highlight>
                <a:latin typeface="Times New Roman"/>
                <a:ea typeface="Times New Roman"/>
                <a:cs typeface="Times New Roman"/>
                <a:sym typeface="Times New Roman"/>
              </a:rPr>
              <a:t>]</a:t>
            </a:r>
            <a:endParaRPr sz="800">
              <a:solidFill>
                <a:schemeClr val="lt1"/>
              </a:solidFill>
              <a:highlight>
                <a:schemeClr val="dk1"/>
              </a:highlight>
              <a:latin typeface="Times New Roman"/>
              <a:ea typeface="Times New Roman"/>
              <a:cs typeface="Times New Roman"/>
              <a:sym typeface="Times New Roman"/>
            </a:endParaRPr>
          </a:p>
          <a:p>
            <a:pPr indent="-271780" lvl="0" marL="457200" rtl="0" algn="l">
              <a:lnSpc>
                <a:spcPct val="200000"/>
              </a:lnSpc>
              <a:spcBef>
                <a:spcPts val="0"/>
              </a:spcBef>
              <a:spcAft>
                <a:spcPts val="0"/>
              </a:spcAft>
              <a:buClr>
                <a:schemeClr val="lt1"/>
              </a:buClr>
              <a:buSzPct val="100000"/>
              <a:buFont typeface="Times New Roman"/>
              <a:buChar char="◈"/>
            </a:pPr>
            <a:r>
              <a:rPr lang="en" sz="800">
                <a:solidFill>
                  <a:schemeClr val="lt1"/>
                </a:solidFill>
                <a:highlight>
                  <a:schemeClr val="dk1"/>
                </a:highlight>
                <a:latin typeface="Times New Roman"/>
                <a:ea typeface="Times New Roman"/>
                <a:cs typeface="Times New Roman"/>
                <a:sym typeface="Times New Roman"/>
              </a:rPr>
              <a:t>Fig 9: Lore Tablet [image] available at &lt;</a:t>
            </a:r>
            <a:r>
              <a:rPr lang="en" sz="800" u="sng">
                <a:solidFill>
                  <a:schemeClr val="hlink"/>
                </a:solidFill>
                <a:highlight>
                  <a:schemeClr val="dk1"/>
                </a:highlight>
                <a:latin typeface="Times New Roman"/>
                <a:ea typeface="Times New Roman"/>
                <a:cs typeface="Times New Roman"/>
                <a:sym typeface="Times New Roman"/>
                <a:hlinkClick r:id="rId11"/>
              </a:rPr>
              <a:t>https://www.eurogamer.net/articles/2019-09-10-how-hollow-knights-community-crafted-gibberish-into-a-real-language</a:t>
            </a:r>
            <a:r>
              <a:rPr lang="en" sz="800">
                <a:solidFill>
                  <a:schemeClr val="lt1"/>
                </a:solidFill>
                <a:highlight>
                  <a:schemeClr val="dk1"/>
                </a:highlight>
                <a:latin typeface="Times New Roman"/>
                <a:ea typeface="Times New Roman"/>
                <a:cs typeface="Times New Roman"/>
                <a:sym typeface="Times New Roman"/>
              </a:rPr>
              <a:t>&gt; [</a:t>
            </a:r>
            <a:r>
              <a:rPr lang="en" sz="800">
                <a:solidFill>
                  <a:schemeClr val="lt1"/>
                </a:solidFill>
                <a:latin typeface="Times New Roman"/>
                <a:ea typeface="Times New Roman"/>
                <a:cs typeface="Times New Roman"/>
                <a:sym typeface="Times New Roman"/>
              </a:rPr>
              <a:t>Accessed 20 March 2022</a:t>
            </a:r>
            <a:r>
              <a:rPr lang="en" sz="800">
                <a:solidFill>
                  <a:schemeClr val="lt1"/>
                </a:solidFill>
                <a:highlight>
                  <a:schemeClr val="dk1"/>
                </a:highlight>
                <a:latin typeface="Times New Roman"/>
                <a:ea typeface="Times New Roman"/>
                <a:cs typeface="Times New Roman"/>
                <a:sym typeface="Times New Roman"/>
              </a:rPr>
              <a:t>]</a:t>
            </a:r>
            <a:endParaRPr sz="800">
              <a:solidFill>
                <a:schemeClr val="lt1"/>
              </a:solidFill>
              <a:highlight>
                <a:schemeClr val="dk1"/>
              </a:highlight>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t/>
            </a:r>
            <a:endParaRPr sz="800">
              <a:solidFill>
                <a:schemeClr val="lt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30" name="Shape 430"/>
        <p:cNvGrpSpPr/>
        <p:nvPr/>
      </p:nvGrpSpPr>
      <p:grpSpPr>
        <a:xfrm>
          <a:off x="0" y="0"/>
          <a:ext cx="0" cy="0"/>
          <a:chOff x="0" y="0"/>
          <a:chExt cx="0" cy="0"/>
        </a:xfrm>
      </p:grpSpPr>
      <p:sp>
        <p:nvSpPr>
          <p:cNvPr id="431" name="Google Shape;431;p62"/>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rts Mill Goudy"/>
              <a:ea typeface="Sorts Mill Goudy"/>
              <a:cs typeface="Sorts Mill Goudy"/>
              <a:sym typeface="Sorts Mill Goudy"/>
            </a:endParaRPr>
          </a:p>
        </p:txBody>
      </p:sp>
      <p:pic>
        <p:nvPicPr>
          <p:cNvPr id="432" name="Google Shape;432;p62"/>
          <p:cNvPicPr preferRelativeResize="0"/>
          <p:nvPr/>
        </p:nvPicPr>
        <p:blipFill rotWithShape="1">
          <a:blip r:embed="rId3">
            <a:alphaModFix/>
          </a:blip>
          <a:srcRect b="4906" l="0" r="0" t="4906"/>
          <a:stretch/>
        </p:blipFill>
        <p:spPr>
          <a:xfrm>
            <a:off x="15" y="8"/>
            <a:ext cx="9143983" cy="5143491"/>
          </a:xfrm>
          <a:prstGeom prst="rect">
            <a:avLst/>
          </a:prstGeom>
          <a:noFill/>
          <a:ln>
            <a:noFill/>
          </a:ln>
        </p:spPr>
      </p:pic>
      <p:pic>
        <p:nvPicPr>
          <p:cNvPr id="433" name="Google Shape;433;p62"/>
          <p:cNvPicPr preferRelativeResize="0"/>
          <p:nvPr/>
        </p:nvPicPr>
        <p:blipFill>
          <a:blip r:embed="rId4">
            <a:alphaModFix/>
          </a:blip>
          <a:stretch>
            <a:fillRect/>
          </a:stretch>
        </p:blipFill>
        <p:spPr>
          <a:xfrm>
            <a:off x="2732725" y="1592075"/>
            <a:ext cx="3678526" cy="1959325"/>
          </a:xfrm>
          <a:prstGeom prst="rect">
            <a:avLst/>
          </a:prstGeom>
          <a:noFill/>
          <a:ln>
            <a:noFill/>
          </a:ln>
        </p:spPr>
      </p:pic>
      <p:sp>
        <p:nvSpPr>
          <p:cNvPr id="434" name="Google Shape;434;p62"/>
          <p:cNvSpPr txBox="1"/>
          <p:nvPr>
            <p:ph type="ctrTitle"/>
          </p:nvPr>
        </p:nvSpPr>
        <p:spPr>
          <a:xfrm>
            <a:off x="3712962" y="2235316"/>
            <a:ext cx="1718100" cy="6729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rgbClr val="FFFFFF"/>
              </a:buClr>
              <a:buSzPts val="3000"/>
              <a:buFont typeface="Sorts Mill Goudy"/>
              <a:buNone/>
            </a:pPr>
            <a:r>
              <a:rPr lang="en" sz="3000">
                <a:solidFill>
                  <a:srgbClr val="FFFFFF"/>
                </a:solidFill>
              </a:rPr>
              <a:t>The End</a:t>
            </a:r>
            <a:endParaRPr sz="3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4"/>
          <p:cNvPicPr preferRelativeResize="0"/>
          <p:nvPr/>
        </p:nvPicPr>
        <p:blipFill rotWithShape="1">
          <a:blip r:embed="rId3">
            <a:alphaModFix/>
          </a:blip>
          <a:srcRect b="4906" l="0" r="0" t="4906"/>
          <a:stretch/>
        </p:blipFill>
        <p:spPr>
          <a:xfrm>
            <a:off x="15" y="-33342"/>
            <a:ext cx="9143983" cy="5143491"/>
          </a:xfrm>
          <a:prstGeom prst="rect">
            <a:avLst/>
          </a:prstGeom>
          <a:noFill/>
          <a:ln>
            <a:noFill/>
          </a:ln>
        </p:spPr>
      </p:pic>
      <p:pic>
        <p:nvPicPr>
          <p:cNvPr id="277" name="Google Shape;277;p44"/>
          <p:cNvPicPr preferRelativeResize="0"/>
          <p:nvPr/>
        </p:nvPicPr>
        <p:blipFill>
          <a:blip r:embed="rId4">
            <a:alphaModFix/>
          </a:blip>
          <a:stretch>
            <a:fillRect/>
          </a:stretch>
        </p:blipFill>
        <p:spPr>
          <a:xfrm>
            <a:off x="-88550" y="-33350"/>
            <a:ext cx="7384751" cy="5143500"/>
          </a:xfrm>
          <a:prstGeom prst="rect">
            <a:avLst/>
          </a:prstGeom>
          <a:noFill/>
          <a:ln>
            <a:noFill/>
          </a:ln>
          <a:effectLst>
            <a:outerShdw blurRad="57150" rotWithShape="0" algn="bl" dir="5400000" dist="19050">
              <a:srgbClr val="000000">
                <a:alpha val="50000"/>
              </a:srgbClr>
            </a:outerShdw>
          </a:effectLst>
        </p:spPr>
      </p:pic>
      <p:sp>
        <p:nvSpPr>
          <p:cNvPr id="278" name="Google Shape;278;p44"/>
          <p:cNvSpPr txBox="1"/>
          <p:nvPr>
            <p:ph type="title"/>
          </p:nvPr>
        </p:nvSpPr>
        <p:spPr>
          <a:xfrm>
            <a:off x="688158" y="719690"/>
            <a:ext cx="6807300" cy="7983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lt1"/>
              </a:buClr>
              <a:buSzPts val="3000"/>
              <a:buFont typeface="Sorts Mill Goudy"/>
              <a:buNone/>
            </a:pPr>
            <a:r>
              <a:rPr lang="en">
                <a:solidFill>
                  <a:schemeClr val="lt1"/>
                </a:solidFill>
              </a:rPr>
              <a:t>Person VS Themselves</a:t>
            </a:r>
            <a:endParaRPr>
              <a:solidFill>
                <a:schemeClr val="lt1"/>
              </a:solidFill>
            </a:endParaRPr>
          </a:p>
        </p:txBody>
      </p:sp>
      <p:sp>
        <p:nvSpPr>
          <p:cNvPr id="279" name="Google Shape;279;p44"/>
          <p:cNvSpPr txBox="1"/>
          <p:nvPr>
            <p:ph idx="1" type="body"/>
          </p:nvPr>
        </p:nvSpPr>
        <p:spPr>
          <a:xfrm>
            <a:off x="725058" y="1686193"/>
            <a:ext cx="6807300" cy="2737500"/>
          </a:xfrm>
          <a:prstGeom prst="rect">
            <a:avLst/>
          </a:prstGeom>
          <a:noFill/>
          <a:ln>
            <a:noFill/>
          </a:ln>
        </p:spPr>
        <p:txBody>
          <a:bodyPr anchorCtr="0" anchor="t" bIns="34275" lIns="68575" spcFirstLastPara="1" rIns="68575" wrap="square" tIns="34275">
            <a:normAutofit/>
          </a:bodyPr>
          <a:lstStyle/>
          <a:p>
            <a:pPr indent="-133350" lvl="0" marL="177800" rtl="0" algn="l">
              <a:lnSpc>
                <a:spcPct val="110000"/>
              </a:lnSpc>
              <a:spcBef>
                <a:spcPts val="0"/>
              </a:spcBef>
              <a:spcAft>
                <a:spcPts val="0"/>
              </a:spcAft>
              <a:buClr>
                <a:schemeClr val="lt1"/>
              </a:buClr>
              <a:buSzPts val="2100"/>
              <a:buChar char="●"/>
            </a:pPr>
            <a:r>
              <a:rPr lang="en" sz="2100">
                <a:solidFill>
                  <a:schemeClr val="lt1"/>
                </a:solidFill>
              </a:rPr>
              <a:t>Person VS Themselves shows a character’s conflict within themselves.</a:t>
            </a:r>
            <a:endParaRPr sz="2100"/>
          </a:p>
          <a:p>
            <a:pPr indent="-133350" lvl="0" marL="177800" rtl="0" algn="l">
              <a:lnSpc>
                <a:spcPct val="110000"/>
              </a:lnSpc>
              <a:spcBef>
                <a:spcPts val="800"/>
              </a:spcBef>
              <a:spcAft>
                <a:spcPts val="0"/>
              </a:spcAft>
              <a:buClr>
                <a:schemeClr val="lt1"/>
              </a:buClr>
              <a:buSzPts val="2100"/>
              <a:buChar char="●"/>
            </a:pPr>
            <a:r>
              <a:rPr lang="en" sz="2100">
                <a:solidFill>
                  <a:schemeClr val="lt1"/>
                </a:solidFill>
              </a:rPr>
              <a:t>Like most of Hollow Knight’s story most of this section is “hidden” and not “required” for completion of the game</a:t>
            </a:r>
            <a:endParaRPr sz="2100"/>
          </a:p>
          <a:p>
            <a:pPr indent="-133350" lvl="0" marL="177800" rtl="0" algn="l">
              <a:lnSpc>
                <a:spcPct val="110000"/>
              </a:lnSpc>
              <a:spcBef>
                <a:spcPts val="800"/>
              </a:spcBef>
              <a:spcAft>
                <a:spcPts val="1200"/>
              </a:spcAft>
              <a:buClr>
                <a:schemeClr val="lt1"/>
              </a:buClr>
              <a:buSzPts val="2100"/>
              <a:buChar char="●"/>
            </a:pPr>
            <a:r>
              <a:rPr lang="en" sz="2100">
                <a:solidFill>
                  <a:schemeClr val="lt1"/>
                </a:solidFill>
              </a:rPr>
              <a:t>Of Hollow Knight’s 5 endings, the events I will be talking about are required for 4 of them.</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45"/>
          <p:cNvPicPr preferRelativeResize="0"/>
          <p:nvPr/>
        </p:nvPicPr>
        <p:blipFill rotWithShape="1">
          <a:blip r:embed="rId3">
            <a:alphaModFix/>
          </a:blip>
          <a:srcRect b="4906" l="0" r="0" t="4906"/>
          <a:stretch/>
        </p:blipFill>
        <p:spPr>
          <a:xfrm>
            <a:off x="15" y="8"/>
            <a:ext cx="9143983" cy="5143491"/>
          </a:xfrm>
          <a:prstGeom prst="rect">
            <a:avLst/>
          </a:prstGeom>
          <a:noFill/>
          <a:ln>
            <a:noFill/>
          </a:ln>
        </p:spPr>
      </p:pic>
      <p:pic>
        <p:nvPicPr>
          <p:cNvPr id="285" name="Google Shape;285;p45"/>
          <p:cNvPicPr preferRelativeResize="0"/>
          <p:nvPr/>
        </p:nvPicPr>
        <p:blipFill>
          <a:blip r:embed="rId4">
            <a:alphaModFix/>
          </a:blip>
          <a:stretch>
            <a:fillRect/>
          </a:stretch>
        </p:blipFill>
        <p:spPr>
          <a:xfrm>
            <a:off x="190500" y="287775"/>
            <a:ext cx="8246425" cy="4449850"/>
          </a:xfrm>
          <a:prstGeom prst="rect">
            <a:avLst/>
          </a:prstGeom>
          <a:noFill/>
          <a:ln>
            <a:noFill/>
          </a:ln>
        </p:spPr>
      </p:pic>
      <p:sp>
        <p:nvSpPr>
          <p:cNvPr id="286" name="Google Shape;286;p45"/>
          <p:cNvSpPr txBox="1"/>
          <p:nvPr>
            <p:ph type="title"/>
          </p:nvPr>
        </p:nvSpPr>
        <p:spPr>
          <a:xfrm>
            <a:off x="543794" y="539768"/>
            <a:ext cx="5105400" cy="5988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lt1"/>
              </a:buClr>
              <a:buSzPts val="3000"/>
              <a:buFont typeface="Sorts Mill Goudy"/>
              <a:buNone/>
            </a:pPr>
            <a:r>
              <a:rPr lang="en">
                <a:solidFill>
                  <a:schemeClr val="lt1"/>
                </a:solidFill>
              </a:rPr>
              <a:t>Person VS Themselves</a:t>
            </a:r>
            <a:endParaRPr>
              <a:solidFill>
                <a:schemeClr val="lt1"/>
              </a:solidFill>
            </a:endParaRPr>
          </a:p>
        </p:txBody>
      </p:sp>
      <p:sp>
        <p:nvSpPr>
          <p:cNvPr id="287" name="Google Shape;287;p45"/>
          <p:cNvSpPr txBox="1"/>
          <p:nvPr>
            <p:ph idx="1" type="body"/>
          </p:nvPr>
        </p:nvSpPr>
        <p:spPr>
          <a:xfrm>
            <a:off x="553800" y="1373901"/>
            <a:ext cx="8036400" cy="2277600"/>
          </a:xfrm>
          <a:prstGeom prst="rect">
            <a:avLst/>
          </a:prstGeom>
          <a:noFill/>
          <a:ln>
            <a:noFill/>
          </a:ln>
        </p:spPr>
        <p:txBody>
          <a:bodyPr anchorCtr="0" anchor="t" bIns="34275" lIns="68575" spcFirstLastPara="1" rIns="68575" wrap="square" tIns="34275">
            <a:noAutofit/>
          </a:bodyPr>
          <a:lstStyle/>
          <a:p>
            <a:pPr indent="-133350" lvl="0" marL="177800" rtl="0" algn="l">
              <a:lnSpc>
                <a:spcPct val="110000"/>
              </a:lnSpc>
              <a:spcBef>
                <a:spcPts val="0"/>
              </a:spcBef>
              <a:spcAft>
                <a:spcPts val="0"/>
              </a:spcAft>
              <a:buClr>
                <a:schemeClr val="lt1"/>
              </a:buClr>
              <a:buSzPts val="2100"/>
              <a:buChar char="●"/>
            </a:pPr>
            <a:r>
              <a:rPr lang="en" sz="2100">
                <a:solidFill>
                  <a:schemeClr val="lt1"/>
                </a:solidFill>
              </a:rPr>
              <a:t>In order to gain access to the remaining 4 endings, the Knight must gain the Voidheart charm. </a:t>
            </a:r>
            <a:endParaRPr sz="2100"/>
          </a:p>
          <a:p>
            <a:pPr indent="-133350" lvl="0" marL="177800" rtl="0" algn="l">
              <a:lnSpc>
                <a:spcPct val="110000"/>
              </a:lnSpc>
              <a:spcBef>
                <a:spcPts val="800"/>
              </a:spcBef>
              <a:spcAft>
                <a:spcPts val="0"/>
              </a:spcAft>
              <a:buClr>
                <a:schemeClr val="lt1"/>
              </a:buClr>
              <a:buSzPts val="2100"/>
              <a:buChar char="●"/>
            </a:pPr>
            <a:r>
              <a:rPr lang="en" sz="2100">
                <a:solidFill>
                  <a:schemeClr val="lt1"/>
                </a:solidFill>
              </a:rPr>
              <a:t>Voidheart description says “An emptiness that was hidden within, now unconstrained. Unifies the void under the bearer’s will.”</a:t>
            </a:r>
            <a:endParaRPr sz="2100"/>
          </a:p>
          <a:p>
            <a:pPr indent="-133350" lvl="0" marL="177800" rtl="0" algn="l">
              <a:lnSpc>
                <a:spcPct val="110000"/>
              </a:lnSpc>
              <a:spcBef>
                <a:spcPts val="800"/>
              </a:spcBef>
              <a:spcAft>
                <a:spcPts val="1200"/>
              </a:spcAft>
              <a:buClr>
                <a:schemeClr val="lt1"/>
              </a:buClr>
              <a:buSzPts val="2100"/>
              <a:buChar char="●"/>
            </a:pPr>
            <a:r>
              <a:rPr lang="en" sz="2100">
                <a:solidFill>
                  <a:schemeClr val="lt1"/>
                </a:solidFill>
              </a:rPr>
              <a:t>This makes the Knight become the Lord of Shades.</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46"/>
          <p:cNvPicPr preferRelativeResize="0"/>
          <p:nvPr/>
        </p:nvPicPr>
        <p:blipFill rotWithShape="1">
          <a:blip r:embed="rId3">
            <a:alphaModFix/>
          </a:blip>
          <a:srcRect b="4906" l="0" r="0" t="4906"/>
          <a:stretch/>
        </p:blipFill>
        <p:spPr>
          <a:xfrm>
            <a:off x="15" y="8"/>
            <a:ext cx="9143983" cy="5143491"/>
          </a:xfrm>
          <a:prstGeom prst="rect">
            <a:avLst/>
          </a:prstGeom>
          <a:noFill/>
          <a:ln>
            <a:noFill/>
          </a:ln>
        </p:spPr>
      </p:pic>
      <p:pic>
        <p:nvPicPr>
          <p:cNvPr id="293" name="Google Shape;293;p46"/>
          <p:cNvPicPr preferRelativeResize="0"/>
          <p:nvPr/>
        </p:nvPicPr>
        <p:blipFill>
          <a:blip r:embed="rId4">
            <a:alphaModFix/>
          </a:blip>
          <a:stretch>
            <a:fillRect/>
          </a:stretch>
        </p:blipFill>
        <p:spPr>
          <a:xfrm rot="-5399999">
            <a:off x="568550" y="-2344349"/>
            <a:ext cx="6867600" cy="8004698"/>
          </a:xfrm>
          <a:prstGeom prst="rect">
            <a:avLst/>
          </a:prstGeom>
          <a:noFill/>
          <a:ln>
            <a:noFill/>
          </a:ln>
        </p:spPr>
      </p:pic>
      <p:sp>
        <p:nvSpPr>
          <p:cNvPr id="294" name="Google Shape;294;p46"/>
          <p:cNvSpPr txBox="1"/>
          <p:nvPr>
            <p:ph idx="1" type="body"/>
          </p:nvPr>
        </p:nvSpPr>
        <p:spPr>
          <a:xfrm>
            <a:off x="543800" y="1264650"/>
            <a:ext cx="7763700" cy="3208500"/>
          </a:xfrm>
          <a:prstGeom prst="rect">
            <a:avLst/>
          </a:prstGeom>
          <a:noFill/>
          <a:ln>
            <a:noFill/>
          </a:ln>
        </p:spPr>
        <p:txBody>
          <a:bodyPr anchorCtr="0" anchor="t" bIns="34275" lIns="68575" spcFirstLastPara="1" rIns="68575" wrap="square" tIns="34275">
            <a:noAutofit/>
          </a:bodyPr>
          <a:lstStyle/>
          <a:p>
            <a:pPr indent="-133350" lvl="0" marL="177800" rtl="0" algn="l">
              <a:lnSpc>
                <a:spcPct val="110000"/>
              </a:lnSpc>
              <a:spcBef>
                <a:spcPts val="0"/>
              </a:spcBef>
              <a:spcAft>
                <a:spcPts val="0"/>
              </a:spcAft>
              <a:buClr>
                <a:schemeClr val="lt1"/>
              </a:buClr>
              <a:buSzPts val="2100"/>
              <a:buChar char="●"/>
            </a:pPr>
            <a:r>
              <a:rPr lang="en" sz="2100">
                <a:solidFill>
                  <a:schemeClr val="lt1"/>
                </a:solidFill>
              </a:rPr>
              <a:t>The Charm indicates that despite being made of Void, the Knight does have a will.</a:t>
            </a:r>
            <a:endParaRPr sz="2100"/>
          </a:p>
          <a:p>
            <a:pPr indent="-133350" lvl="0" marL="177800" rtl="0" algn="l">
              <a:lnSpc>
                <a:spcPct val="110000"/>
              </a:lnSpc>
              <a:spcBef>
                <a:spcPts val="800"/>
              </a:spcBef>
              <a:spcAft>
                <a:spcPts val="0"/>
              </a:spcAft>
              <a:buClr>
                <a:schemeClr val="lt1"/>
              </a:buClr>
              <a:buSzPts val="2100"/>
              <a:buChar char="●"/>
            </a:pPr>
            <a:r>
              <a:rPr lang="en" sz="2100">
                <a:solidFill>
                  <a:schemeClr val="lt1"/>
                </a:solidFill>
              </a:rPr>
              <a:t>Before gaining the Voidheart, the Knight was unaccepting of a part of itself, which kept it separate from the Void and it’s Siblings. </a:t>
            </a:r>
            <a:endParaRPr sz="2100">
              <a:solidFill>
                <a:schemeClr val="lt1"/>
              </a:solidFill>
            </a:endParaRPr>
          </a:p>
          <a:p>
            <a:pPr indent="-133350" lvl="0" marL="177800" rtl="0" algn="l">
              <a:lnSpc>
                <a:spcPct val="110000"/>
              </a:lnSpc>
              <a:spcBef>
                <a:spcPts val="1200"/>
              </a:spcBef>
              <a:spcAft>
                <a:spcPts val="1200"/>
              </a:spcAft>
              <a:buClr>
                <a:schemeClr val="lt1"/>
              </a:buClr>
              <a:buSzPts val="2100"/>
              <a:buChar char="●"/>
            </a:pPr>
            <a:r>
              <a:rPr lang="en" sz="2100">
                <a:solidFill>
                  <a:schemeClr val="lt1"/>
                </a:solidFill>
              </a:rPr>
              <a:t>After gaining the Charm, the Void, Shades and Siblings become passive towards the Knight, showing it is now recognised as a part of the Void. </a:t>
            </a:r>
            <a:endParaRPr sz="2100">
              <a:solidFill>
                <a:schemeClr val="lt1"/>
              </a:solidFill>
            </a:endParaRPr>
          </a:p>
        </p:txBody>
      </p:sp>
      <p:sp>
        <p:nvSpPr>
          <p:cNvPr id="295" name="Google Shape;295;p46"/>
          <p:cNvSpPr txBox="1"/>
          <p:nvPr>
            <p:ph type="title"/>
          </p:nvPr>
        </p:nvSpPr>
        <p:spPr>
          <a:xfrm>
            <a:off x="543794" y="539768"/>
            <a:ext cx="5105400" cy="5988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lt1"/>
              </a:buClr>
              <a:buSzPts val="3000"/>
              <a:buFont typeface="Sorts Mill Goudy"/>
              <a:buNone/>
            </a:pPr>
            <a:r>
              <a:rPr lang="en">
                <a:solidFill>
                  <a:schemeClr val="lt1"/>
                </a:solidFill>
              </a:rPr>
              <a:t>Person VS Themselves</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pic>
        <p:nvPicPr>
          <p:cNvPr id="300" name="Google Shape;300;p47"/>
          <p:cNvPicPr preferRelativeResize="0"/>
          <p:nvPr/>
        </p:nvPicPr>
        <p:blipFill>
          <a:blip r:embed="rId4">
            <a:alphaModFix/>
          </a:blip>
          <a:stretch>
            <a:fillRect/>
          </a:stretch>
        </p:blipFill>
        <p:spPr>
          <a:xfrm>
            <a:off x="166150" y="95925"/>
            <a:ext cx="7641351" cy="5143500"/>
          </a:xfrm>
          <a:prstGeom prst="rect">
            <a:avLst/>
          </a:prstGeom>
          <a:noFill/>
          <a:ln>
            <a:noFill/>
          </a:ln>
        </p:spPr>
      </p:pic>
      <p:sp>
        <p:nvSpPr>
          <p:cNvPr id="301" name="Google Shape;301;p47"/>
          <p:cNvSpPr txBox="1"/>
          <p:nvPr>
            <p:ph type="title"/>
          </p:nvPr>
        </p:nvSpPr>
        <p:spPr>
          <a:xfrm>
            <a:off x="689246" y="457200"/>
            <a:ext cx="7765500" cy="942900"/>
          </a:xfrm>
          <a:prstGeom prst="rect">
            <a:avLst/>
          </a:prstGeom>
        </p:spPr>
        <p:txBody>
          <a:bodyPr anchorCtr="0" anchor="ctr" bIns="34275" lIns="68575" spcFirstLastPara="1" rIns="68575" wrap="square" tIns="34275">
            <a:normAutofit/>
          </a:bodyPr>
          <a:lstStyle/>
          <a:p>
            <a:pPr indent="0" lvl="0" marL="0" rtl="0" algn="l">
              <a:lnSpc>
                <a:spcPct val="100000"/>
              </a:lnSpc>
              <a:spcBef>
                <a:spcPts val="0"/>
              </a:spcBef>
              <a:spcAft>
                <a:spcPts val="0"/>
              </a:spcAft>
              <a:buNone/>
            </a:pPr>
            <a:r>
              <a:rPr lang="en" sz="2800">
                <a:solidFill>
                  <a:schemeClr val="lt1"/>
                </a:solidFill>
                <a:latin typeface="Arial"/>
                <a:ea typeface="Arial"/>
                <a:cs typeface="Arial"/>
                <a:sym typeface="Arial"/>
              </a:rPr>
              <a:t>Group versus Group Conflict: The Void</a:t>
            </a:r>
            <a:endParaRPr sz="2800">
              <a:solidFill>
                <a:schemeClr val="lt1"/>
              </a:solidFill>
              <a:latin typeface="Arial"/>
              <a:ea typeface="Arial"/>
              <a:cs typeface="Arial"/>
              <a:sym typeface="Arial"/>
            </a:endParaRPr>
          </a:p>
        </p:txBody>
      </p:sp>
      <p:sp>
        <p:nvSpPr>
          <p:cNvPr id="302" name="Google Shape;302;p47"/>
          <p:cNvSpPr txBox="1"/>
          <p:nvPr>
            <p:ph idx="1" type="body"/>
          </p:nvPr>
        </p:nvSpPr>
        <p:spPr>
          <a:xfrm>
            <a:off x="685350" y="1557350"/>
            <a:ext cx="5087700" cy="3245100"/>
          </a:xfrm>
          <a:prstGeom prst="rect">
            <a:avLst/>
          </a:prstGeom>
        </p:spPr>
        <p:txBody>
          <a:bodyPr anchorCtr="0" anchor="t" bIns="34275" lIns="68575" spcFirstLastPara="1" rIns="68575" wrap="square" tIns="34275">
            <a:normAutofit fontScale="85000" lnSpcReduction="20000"/>
          </a:bodyPr>
          <a:lstStyle/>
          <a:p>
            <a:pPr indent="-325755" lvl="0" marL="457200" rtl="0" algn="l">
              <a:lnSpc>
                <a:spcPct val="115000"/>
              </a:lnSpc>
              <a:spcBef>
                <a:spcPts val="0"/>
              </a:spcBef>
              <a:spcAft>
                <a:spcPts val="0"/>
              </a:spcAft>
              <a:buClr>
                <a:schemeClr val="lt1"/>
              </a:buClr>
              <a:buSzPct val="100000"/>
              <a:buFont typeface="Arial"/>
              <a:buChar char="●"/>
            </a:pPr>
            <a:r>
              <a:rPr lang="en" sz="1800">
                <a:solidFill>
                  <a:schemeClr val="lt1"/>
                </a:solidFill>
                <a:latin typeface="Arial"/>
                <a:ea typeface="Arial"/>
                <a:cs typeface="Arial"/>
                <a:sym typeface="Arial"/>
              </a:rPr>
              <a:t>Group vs. Group conflict is prevalent as Void vs. Radiance</a:t>
            </a:r>
            <a:endParaRPr sz="1800">
              <a:solidFill>
                <a:schemeClr val="lt1"/>
              </a:solidFill>
              <a:latin typeface="Arial"/>
              <a:ea typeface="Arial"/>
              <a:cs typeface="Arial"/>
              <a:sym typeface="Arial"/>
            </a:endParaRPr>
          </a:p>
          <a:p>
            <a:pPr indent="0" lvl="0" marL="0" rtl="0" algn="l">
              <a:lnSpc>
                <a:spcPct val="115000"/>
              </a:lnSpc>
              <a:spcBef>
                <a:spcPts val="1200"/>
              </a:spcBef>
              <a:spcAft>
                <a:spcPts val="0"/>
              </a:spcAft>
              <a:buNone/>
            </a:pPr>
            <a:r>
              <a:t/>
            </a:r>
            <a:endParaRPr sz="1800">
              <a:solidFill>
                <a:schemeClr val="lt1"/>
              </a:solidFill>
              <a:latin typeface="Arial"/>
              <a:ea typeface="Arial"/>
              <a:cs typeface="Arial"/>
              <a:sym typeface="Arial"/>
            </a:endParaRPr>
          </a:p>
          <a:p>
            <a:pPr indent="-325755" lvl="0" marL="457200" rtl="0" algn="l">
              <a:lnSpc>
                <a:spcPct val="115000"/>
              </a:lnSpc>
              <a:spcBef>
                <a:spcPts val="1200"/>
              </a:spcBef>
              <a:spcAft>
                <a:spcPts val="0"/>
              </a:spcAft>
              <a:buClr>
                <a:schemeClr val="lt1"/>
              </a:buClr>
              <a:buSzPct val="100000"/>
              <a:buFont typeface="Arial"/>
              <a:buChar char="●"/>
            </a:pPr>
            <a:r>
              <a:rPr lang="en" sz="1800">
                <a:solidFill>
                  <a:schemeClr val="lt1"/>
                </a:solidFill>
                <a:latin typeface="Arial"/>
                <a:ea typeface="Arial"/>
                <a:cs typeface="Arial"/>
                <a:sym typeface="Arial"/>
              </a:rPr>
              <a:t>An unusual case of Good vs. Evil</a:t>
            </a:r>
            <a:endParaRPr sz="1800">
              <a:solidFill>
                <a:schemeClr val="lt1"/>
              </a:solidFill>
              <a:latin typeface="Arial"/>
              <a:ea typeface="Arial"/>
              <a:cs typeface="Arial"/>
              <a:sym typeface="Arial"/>
            </a:endParaRPr>
          </a:p>
          <a:p>
            <a:pPr indent="0" lvl="0" marL="457200" rtl="0" algn="l">
              <a:lnSpc>
                <a:spcPct val="115000"/>
              </a:lnSpc>
              <a:spcBef>
                <a:spcPts val="1200"/>
              </a:spcBef>
              <a:spcAft>
                <a:spcPts val="0"/>
              </a:spcAft>
              <a:buNone/>
            </a:pPr>
            <a:r>
              <a:t/>
            </a:r>
            <a:endParaRPr sz="1800">
              <a:solidFill>
                <a:schemeClr val="lt1"/>
              </a:solidFill>
              <a:latin typeface="Arial"/>
              <a:ea typeface="Arial"/>
              <a:cs typeface="Arial"/>
              <a:sym typeface="Arial"/>
            </a:endParaRPr>
          </a:p>
          <a:p>
            <a:pPr indent="-325755" lvl="0" marL="457200" rtl="0" algn="l">
              <a:lnSpc>
                <a:spcPct val="115000"/>
              </a:lnSpc>
              <a:spcBef>
                <a:spcPts val="1200"/>
              </a:spcBef>
              <a:spcAft>
                <a:spcPts val="0"/>
              </a:spcAft>
              <a:buClr>
                <a:schemeClr val="lt1"/>
              </a:buClr>
              <a:buSzPct val="100000"/>
              <a:buFont typeface="Arial"/>
              <a:buChar char="●"/>
            </a:pPr>
            <a:r>
              <a:rPr lang="en" sz="1800">
                <a:solidFill>
                  <a:schemeClr val="lt1"/>
                </a:solidFill>
                <a:latin typeface="Arial"/>
                <a:ea typeface="Arial"/>
                <a:cs typeface="Arial"/>
                <a:sym typeface="Arial"/>
              </a:rPr>
              <a:t>Void exists in two states, a liquid and as a substance given form.</a:t>
            </a:r>
            <a:endParaRPr sz="1800">
              <a:solidFill>
                <a:schemeClr val="lt1"/>
              </a:solidFill>
              <a:latin typeface="Arial"/>
              <a:ea typeface="Arial"/>
              <a:cs typeface="Arial"/>
              <a:sym typeface="Arial"/>
            </a:endParaRPr>
          </a:p>
          <a:p>
            <a:pPr indent="0" lvl="0" marL="457200" rtl="0" algn="l">
              <a:lnSpc>
                <a:spcPct val="115000"/>
              </a:lnSpc>
              <a:spcBef>
                <a:spcPts val="1200"/>
              </a:spcBef>
              <a:spcAft>
                <a:spcPts val="0"/>
              </a:spcAft>
              <a:buNone/>
            </a:pPr>
            <a:r>
              <a:t/>
            </a:r>
            <a:endParaRPr sz="1800">
              <a:solidFill>
                <a:schemeClr val="lt1"/>
              </a:solidFill>
              <a:latin typeface="Arial"/>
              <a:ea typeface="Arial"/>
              <a:cs typeface="Arial"/>
              <a:sym typeface="Arial"/>
            </a:endParaRPr>
          </a:p>
          <a:p>
            <a:pPr indent="-325755" lvl="0" marL="457200" rtl="0" algn="l">
              <a:lnSpc>
                <a:spcPct val="115000"/>
              </a:lnSpc>
              <a:spcBef>
                <a:spcPts val="1200"/>
              </a:spcBef>
              <a:spcAft>
                <a:spcPts val="0"/>
              </a:spcAft>
              <a:buClr>
                <a:schemeClr val="lt1"/>
              </a:buClr>
              <a:buSzPct val="100000"/>
              <a:buFont typeface="Arial"/>
              <a:buChar char="●"/>
            </a:pPr>
            <a:r>
              <a:rPr lang="en" sz="1800">
                <a:solidFill>
                  <a:schemeClr val="lt1"/>
                </a:solidFill>
                <a:latin typeface="Arial"/>
                <a:ea typeface="Arial"/>
                <a:cs typeface="Arial"/>
                <a:sym typeface="Arial"/>
              </a:rPr>
              <a:t>It has a visible effect on living beings and objects throughout the Ancient Basin.</a:t>
            </a:r>
            <a:endParaRPr sz="1800">
              <a:solidFill>
                <a:schemeClr val="lt1"/>
              </a:solidFill>
              <a:latin typeface="Arial"/>
              <a:ea typeface="Arial"/>
              <a:cs typeface="Arial"/>
              <a:sym typeface="Arial"/>
            </a:endParaRPr>
          </a:p>
        </p:txBody>
      </p:sp>
      <p:pic>
        <p:nvPicPr>
          <p:cNvPr id="303" name="Google Shape;303;p47"/>
          <p:cNvPicPr preferRelativeResize="0"/>
          <p:nvPr/>
        </p:nvPicPr>
        <p:blipFill>
          <a:blip r:embed="rId5">
            <a:alphaModFix/>
          </a:blip>
          <a:stretch>
            <a:fillRect/>
          </a:stretch>
        </p:blipFill>
        <p:spPr>
          <a:xfrm>
            <a:off x="6077400" y="1701075"/>
            <a:ext cx="2652425" cy="2789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pic>
        <p:nvPicPr>
          <p:cNvPr id="308" name="Google Shape;308;p48"/>
          <p:cNvPicPr preferRelativeResize="0"/>
          <p:nvPr/>
        </p:nvPicPr>
        <p:blipFill>
          <a:blip r:embed="rId4">
            <a:alphaModFix/>
          </a:blip>
          <a:stretch>
            <a:fillRect/>
          </a:stretch>
        </p:blipFill>
        <p:spPr>
          <a:xfrm>
            <a:off x="229150" y="-109425"/>
            <a:ext cx="8111000" cy="5418375"/>
          </a:xfrm>
          <a:prstGeom prst="rect">
            <a:avLst/>
          </a:prstGeom>
          <a:noFill/>
          <a:ln>
            <a:noFill/>
          </a:ln>
        </p:spPr>
      </p:pic>
      <p:sp>
        <p:nvSpPr>
          <p:cNvPr id="309" name="Google Shape;309;p48"/>
          <p:cNvSpPr txBox="1"/>
          <p:nvPr>
            <p:ph idx="1" type="body"/>
          </p:nvPr>
        </p:nvSpPr>
        <p:spPr>
          <a:xfrm>
            <a:off x="685350" y="1557352"/>
            <a:ext cx="7889400" cy="3245100"/>
          </a:xfrm>
          <a:prstGeom prst="rect">
            <a:avLst/>
          </a:prstGeom>
        </p:spPr>
        <p:txBody>
          <a:bodyPr anchorCtr="0" anchor="t" bIns="34275" lIns="68575" spcFirstLastPara="1" rIns="68575" wrap="square" tIns="34275">
            <a:normAutofit fontScale="85000" lnSpcReduction="10000"/>
          </a:bodyPr>
          <a:lstStyle/>
          <a:p>
            <a:pPr indent="-325755" lvl="0" marL="457200" rtl="0" algn="l">
              <a:lnSpc>
                <a:spcPct val="115000"/>
              </a:lnSpc>
              <a:spcBef>
                <a:spcPts val="0"/>
              </a:spcBef>
              <a:spcAft>
                <a:spcPts val="0"/>
              </a:spcAft>
              <a:buClr>
                <a:schemeClr val="lt1"/>
              </a:buClr>
              <a:buSzPct val="100000"/>
              <a:buFont typeface="Arial"/>
              <a:buChar char="●"/>
            </a:pPr>
            <a:r>
              <a:rPr lang="en" sz="1800">
                <a:solidFill>
                  <a:schemeClr val="lt1"/>
                </a:solidFill>
                <a:latin typeface="Arial"/>
                <a:ea typeface="Arial"/>
                <a:cs typeface="Arial"/>
                <a:sym typeface="Arial"/>
              </a:rPr>
              <a:t>The Pale King discovered the Void shortly after arriving in Hallownest</a:t>
            </a:r>
            <a:endParaRPr sz="1800">
              <a:solidFill>
                <a:schemeClr val="lt1"/>
              </a:solidFill>
              <a:latin typeface="Arial"/>
              <a:ea typeface="Arial"/>
              <a:cs typeface="Arial"/>
              <a:sym typeface="Arial"/>
            </a:endParaRPr>
          </a:p>
          <a:p>
            <a:pPr indent="0" lvl="0" marL="0" rtl="0" algn="l">
              <a:lnSpc>
                <a:spcPct val="115000"/>
              </a:lnSpc>
              <a:spcBef>
                <a:spcPts val="1200"/>
              </a:spcBef>
              <a:spcAft>
                <a:spcPts val="0"/>
              </a:spcAft>
              <a:buNone/>
            </a:pPr>
            <a:r>
              <a:t/>
            </a:r>
            <a:endParaRPr sz="1800">
              <a:solidFill>
                <a:schemeClr val="lt1"/>
              </a:solidFill>
              <a:latin typeface="Arial"/>
              <a:ea typeface="Arial"/>
              <a:cs typeface="Arial"/>
              <a:sym typeface="Arial"/>
            </a:endParaRPr>
          </a:p>
          <a:p>
            <a:pPr indent="-325755" lvl="0" marL="457200" rtl="0" algn="l">
              <a:lnSpc>
                <a:spcPct val="115000"/>
              </a:lnSpc>
              <a:spcBef>
                <a:spcPts val="1200"/>
              </a:spcBef>
              <a:spcAft>
                <a:spcPts val="0"/>
              </a:spcAft>
              <a:buClr>
                <a:schemeClr val="lt1"/>
              </a:buClr>
              <a:buSzPct val="100000"/>
              <a:buFont typeface="Arial"/>
              <a:buChar char="●"/>
            </a:pPr>
            <a:r>
              <a:rPr lang="en" sz="1800">
                <a:solidFill>
                  <a:schemeClr val="lt1"/>
                </a:solidFill>
                <a:latin typeface="Arial"/>
                <a:ea typeface="Arial"/>
                <a:cs typeface="Arial"/>
                <a:sym typeface="Arial"/>
              </a:rPr>
              <a:t>He took some of the Void to a workshop and began creating constructs containing it.</a:t>
            </a:r>
            <a:endParaRPr sz="1800">
              <a:solidFill>
                <a:schemeClr val="lt1"/>
              </a:solidFill>
              <a:latin typeface="Arial"/>
              <a:ea typeface="Arial"/>
              <a:cs typeface="Arial"/>
              <a:sym typeface="Arial"/>
            </a:endParaRPr>
          </a:p>
          <a:p>
            <a:pPr indent="0" lvl="0" marL="457200" rtl="0" algn="l">
              <a:lnSpc>
                <a:spcPct val="115000"/>
              </a:lnSpc>
              <a:spcBef>
                <a:spcPts val="1200"/>
              </a:spcBef>
              <a:spcAft>
                <a:spcPts val="0"/>
              </a:spcAft>
              <a:buNone/>
            </a:pPr>
            <a:r>
              <a:t/>
            </a:r>
            <a:endParaRPr sz="1800">
              <a:solidFill>
                <a:schemeClr val="lt1"/>
              </a:solidFill>
              <a:latin typeface="Arial"/>
              <a:ea typeface="Arial"/>
              <a:cs typeface="Arial"/>
              <a:sym typeface="Arial"/>
            </a:endParaRPr>
          </a:p>
          <a:p>
            <a:pPr indent="-325755" lvl="0" marL="457200" rtl="0" algn="l">
              <a:lnSpc>
                <a:spcPct val="115000"/>
              </a:lnSpc>
              <a:spcBef>
                <a:spcPts val="1200"/>
              </a:spcBef>
              <a:spcAft>
                <a:spcPts val="0"/>
              </a:spcAft>
              <a:buClr>
                <a:schemeClr val="lt1"/>
              </a:buClr>
              <a:buSzPct val="100000"/>
              <a:buFont typeface="Arial"/>
              <a:buChar char="●"/>
            </a:pPr>
            <a:r>
              <a:rPr lang="en" sz="1800">
                <a:solidFill>
                  <a:schemeClr val="lt1"/>
                </a:solidFill>
                <a:latin typeface="Arial"/>
                <a:ea typeface="Arial"/>
                <a:cs typeface="Arial"/>
                <a:sym typeface="Arial"/>
              </a:rPr>
              <a:t>The Pale King turned to the Void to try fight the Radiance once the Infection first appeared in the kingdom.</a:t>
            </a:r>
            <a:endParaRPr sz="1800">
              <a:solidFill>
                <a:schemeClr val="lt1"/>
              </a:solidFill>
              <a:latin typeface="Arial"/>
              <a:ea typeface="Arial"/>
              <a:cs typeface="Arial"/>
              <a:sym typeface="Arial"/>
            </a:endParaRPr>
          </a:p>
          <a:p>
            <a:pPr indent="0" lvl="0" marL="457200" rtl="0" algn="l">
              <a:lnSpc>
                <a:spcPct val="115000"/>
              </a:lnSpc>
              <a:spcBef>
                <a:spcPts val="1200"/>
              </a:spcBef>
              <a:spcAft>
                <a:spcPts val="0"/>
              </a:spcAft>
              <a:buNone/>
            </a:pPr>
            <a:r>
              <a:t/>
            </a:r>
            <a:endParaRPr sz="1800">
              <a:solidFill>
                <a:schemeClr val="lt1"/>
              </a:solidFill>
              <a:latin typeface="Arial"/>
              <a:ea typeface="Arial"/>
              <a:cs typeface="Arial"/>
              <a:sym typeface="Arial"/>
            </a:endParaRPr>
          </a:p>
          <a:p>
            <a:pPr indent="-325755" lvl="0" marL="457200" rtl="0" algn="l">
              <a:lnSpc>
                <a:spcPct val="115000"/>
              </a:lnSpc>
              <a:spcBef>
                <a:spcPts val="1200"/>
              </a:spcBef>
              <a:spcAft>
                <a:spcPts val="0"/>
              </a:spcAft>
              <a:buClr>
                <a:schemeClr val="lt1"/>
              </a:buClr>
              <a:buSzPct val="100000"/>
              <a:buFont typeface="Arial"/>
              <a:buChar char="●"/>
            </a:pPr>
            <a:r>
              <a:rPr lang="en" sz="1800">
                <a:solidFill>
                  <a:schemeClr val="lt1"/>
                </a:solidFill>
                <a:latin typeface="Arial"/>
                <a:ea typeface="Arial"/>
                <a:cs typeface="Arial"/>
                <a:sym typeface="Arial"/>
              </a:rPr>
              <a:t>The Pale King had many children that contain the Void and would be helpful in fighting this infection.</a:t>
            </a:r>
            <a:endParaRPr sz="1800">
              <a:solidFill>
                <a:schemeClr val="lt1"/>
              </a:solidFill>
              <a:latin typeface="Arial"/>
              <a:ea typeface="Arial"/>
              <a:cs typeface="Arial"/>
              <a:sym typeface="Arial"/>
            </a:endParaRPr>
          </a:p>
        </p:txBody>
      </p:sp>
      <p:sp>
        <p:nvSpPr>
          <p:cNvPr id="310" name="Google Shape;310;p48"/>
          <p:cNvSpPr txBox="1"/>
          <p:nvPr>
            <p:ph type="title"/>
          </p:nvPr>
        </p:nvSpPr>
        <p:spPr>
          <a:xfrm>
            <a:off x="685346" y="457200"/>
            <a:ext cx="7765500" cy="942900"/>
          </a:xfrm>
          <a:prstGeom prst="rect">
            <a:avLst/>
          </a:prstGeom>
        </p:spPr>
        <p:txBody>
          <a:bodyPr anchorCtr="0" anchor="ctr" bIns="34275" lIns="68575" spcFirstLastPara="1" rIns="68575" wrap="square" tIns="34275">
            <a:normAutofit/>
          </a:bodyPr>
          <a:lstStyle/>
          <a:p>
            <a:pPr indent="0" lvl="0" marL="0" rtl="0" algn="l">
              <a:lnSpc>
                <a:spcPct val="100000"/>
              </a:lnSpc>
              <a:spcBef>
                <a:spcPts val="0"/>
              </a:spcBef>
              <a:spcAft>
                <a:spcPts val="0"/>
              </a:spcAft>
              <a:buNone/>
            </a:pPr>
            <a:r>
              <a:rPr lang="en" sz="2800">
                <a:solidFill>
                  <a:schemeClr val="lt1"/>
                </a:solidFill>
                <a:latin typeface="Arial"/>
                <a:ea typeface="Arial"/>
                <a:cs typeface="Arial"/>
                <a:sym typeface="Arial"/>
              </a:rPr>
              <a:t>Group versus Group Conflict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pic>
        <p:nvPicPr>
          <p:cNvPr id="315" name="Google Shape;315;p49"/>
          <p:cNvPicPr preferRelativeResize="0"/>
          <p:nvPr/>
        </p:nvPicPr>
        <p:blipFill>
          <a:blip r:embed="rId4">
            <a:alphaModFix/>
          </a:blip>
          <a:stretch>
            <a:fillRect/>
          </a:stretch>
        </p:blipFill>
        <p:spPr>
          <a:xfrm>
            <a:off x="18250" y="0"/>
            <a:ext cx="8556501" cy="5143500"/>
          </a:xfrm>
          <a:prstGeom prst="rect">
            <a:avLst/>
          </a:prstGeom>
          <a:noFill/>
          <a:ln>
            <a:noFill/>
          </a:ln>
        </p:spPr>
      </p:pic>
      <p:sp>
        <p:nvSpPr>
          <p:cNvPr id="316" name="Google Shape;316;p49"/>
          <p:cNvSpPr txBox="1"/>
          <p:nvPr>
            <p:ph idx="1" type="body"/>
          </p:nvPr>
        </p:nvSpPr>
        <p:spPr>
          <a:xfrm>
            <a:off x="685350" y="1557352"/>
            <a:ext cx="7889400" cy="3245100"/>
          </a:xfrm>
          <a:prstGeom prst="rect">
            <a:avLst/>
          </a:prstGeom>
        </p:spPr>
        <p:txBody>
          <a:bodyPr anchorCtr="0" anchor="t" bIns="34275" lIns="68575" spcFirstLastPara="1" rIns="68575" wrap="square" tIns="34275">
            <a:normAutofit/>
          </a:bodyPr>
          <a:lstStyle/>
          <a:p>
            <a:pPr indent="-342900" lvl="0" marL="457200" rtl="0" algn="l">
              <a:lnSpc>
                <a:spcPct val="115000"/>
              </a:lnSpc>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Pale King chose the Hollow Knight, as the vessel for the infection that would doom everyone.</a:t>
            </a:r>
            <a:endParaRPr sz="1800">
              <a:solidFill>
                <a:schemeClr val="lt1"/>
              </a:solidFill>
              <a:latin typeface="Arial"/>
              <a:ea typeface="Arial"/>
              <a:cs typeface="Arial"/>
              <a:sym typeface="Arial"/>
            </a:endParaRPr>
          </a:p>
          <a:p>
            <a:pPr indent="0" lvl="0" marL="0" rtl="0" algn="l">
              <a:lnSpc>
                <a:spcPct val="115000"/>
              </a:lnSpc>
              <a:spcBef>
                <a:spcPts val="1200"/>
              </a:spcBef>
              <a:spcAft>
                <a:spcPts val="0"/>
              </a:spcAft>
              <a:buNone/>
            </a:pPr>
            <a:r>
              <a:t/>
            </a:r>
            <a:endParaRPr sz="1800">
              <a:solidFill>
                <a:schemeClr val="lt1"/>
              </a:solidFill>
              <a:latin typeface="Arial"/>
              <a:ea typeface="Arial"/>
              <a:cs typeface="Arial"/>
              <a:sym typeface="Arial"/>
            </a:endParaRPr>
          </a:p>
          <a:p>
            <a:pPr indent="-342900" lvl="0" marL="457200" rtl="0" algn="l">
              <a:lnSpc>
                <a:spcPct val="115000"/>
              </a:lnSpc>
              <a:spcBef>
                <a:spcPts val="1200"/>
              </a:spcBef>
              <a:spcAft>
                <a:spcPts val="0"/>
              </a:spcAft>
              <a:buClr>
                <a:schemeClr val="lt1"/>
              </a:buClr>
              <a:buSzPts val="1800"/>
              <a:buFont typeface="Arial"/>
              <a:buChar char="●"/>
            </a:pPr>
            <a:r>
              <a:rPr lang="en" sz="1800">
                <a:solidFill>
                  <a:schemeClr val="lt1"/>
                </a:solidFill>
                <a:latin typeface="Arial"/>
                <a:ea typeface="Arial"/>
                <a:cs typeface="Arial"/>
                <a:sym typeface="Arial"/>
              </a:rPr>
              <a:t>It became clear that the Hollow Knight would not be able to contain this Radiance forever, therefore the Knight must defeat them.</a:t>
            </a:r>
            <a:endParaRPr sz="1800">
              <a:solidFill>
                <a:schemeClr val="lt1"/>
              </a:solidFill>
              <a:latin typeface="Arial"/>
              <a:ea typeface="Arial"/>
              <a:cs typeface="Arial"/>
              <a:sym typeface="Arial"/>
            </a:endParaRPr>
          </a:p>
          <a:p>
            <a:pPr indent="0" lvl="0" marL="457200" rtl="0" algn="l">
              <a:lnSpc>
                <a:spcPct val="115000"/>
              </a:lnSpc>
              <a:spcBef>
                <a:spcPts val="1200"/>
              </a:spcBef>
              <a:spcAft>
                <a:spcPts val="0"/>
              </a:spcAft>
              <a:buNone/>
            </a:pPr>
            <a:r>
              <a:t/>
            </a:r>
            <a:endParaRPr sz="1800">
              <a:solidFill>
                <a:schemeClr val="lt1"/>
              </a:solidFill>
              <a:latin typeface="Arial"/>
              <a:ea typeface="Arial"/>
              <a:cs typeface="Arial"/>
              <a:sym typeface="Arial"/>
            </a:endParaRPr>
          </a:p>
          <a:p>
            <a:pPr indent="-342900" lvl="0" marL="457200" rtl="0" algn="l">
              <a:lnSpc>
                <a:spcPct val="115000"/>
              </a:lnSpc>
              <a:spcBef>
                <a:spcPts val="1200"/>
              </a:spcBef>
              <a:spcAft>
                <a:spcPts val="0"/>
              </a:spcAft>
              <a:buClr>
                <a:schemeClr val="lt1"/>
              </a:buClr>
              <a:buSzPts val="1800"/>
              <a:buFont typeface="Arial"/>
              <a:buChar char="●"/>
            </a:pPr>
            <a:r>
              <a:rPr lang="en" sz="1800">
                <a:solidFill>
                  <a:schemeClr val="lt1"/>
                </a:solidFill>
                <a:latin typeface="Arial"/>
                <a:ea typeface="Arial"/>
                <a:cs typeface="Arial"/>
                <a:sym typeface="Arial"/>
              </a:rPr>
              <a:t>Our Hero must use the Void within himself to defeat the Radiance.</a:t>
            </a:r>
            <a:endParaRPr sz="1800">
              <a:solidFill>
                <a:schemeClr val="lt1"/>
              </a:solidFill>
              <a:latin typeface="Arial"/>
              <a:ea typeface="Arial"/>
              <a:cs typeface="Arial"/>
              <a:sym typeface="Arial"/>
            </a:endParaRPr>
          </a:p>
        </p:txBody>
      </p:sp>
      <p:sp>
        <p:nvSpPr>
          <p:cNvPr id="317" name="Google Shape;317;p49"/>
          <p:cNvSpPr txBox="1"/>
          <p:nvPr>
            <p:ph type="title"/>
          </p:nvPr>
        </p:nvSpPr>
        <p:spPr>
          <a:xfrm>
            <a:off x="685346" y="457200"/>
            <a:ext cx="7765500" cy="942900"/>
          </a:xfrm>
          <a:prstGeom prst="rect">
            <a:avLst/>
          </a:prstGeom>
        </p:spPr>
        <p:txBody>
          <a:bodyPr anchorCtr="0" anchor="ctr" bIns="34275" lIns="68575" spcFirstLastPara="1" rIns="68575" wrap="square" tIns="34275">
            <a:normAutofit/>
          </a:bodyPr>
          <a:lstStyle/>
          <a:p>
            <a:pPr indent="0" lvl="0" marL="0" rtl="0" algn="l">
              <a:lnSpc>
                <a:spcPct val="100000"/>
              </a:lnSpc>
              <a:spcBef>
                <a:spcPts val="0"/>
              </a:spcBef>
              <a:spcAft>
                <a:spcPts val="0"/>
              </a:spcAft>
              <a:buNone/>
            </a:pPr>
            <a:r>
              <a:rPr lang="en" sz="2800">
                <a:solidFill>
                  <a:schemeClr val="lt1"/>
                </a:solidFill>
                <a:latin typeface="Arial"/>
                <a:ea typeface="Arial"/>
                <a:cs typeface="Arial"/>
                <a:sym typeface="Arial"/>
              </a:rPr>
              <a:t>Group versus Group Conflict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pic>
        <p:nvPicPr>
          <p:cNvPr id="322" name="Google Shape;322;p50"/>
          <p:cNvPicPr preferRelativeResize="0"/>
          <p:nvPr/>
        </p:nvPicPr>
        <p:blipFill>
          <a:blip r:embed="rId4">
            <a:alphaModFix/>
          </a:blip>
          <a:stretch>
            <a:fillRect/>
          </a:stretch>
        </p:blipFill>
        <p:spPr>
          <a:xfrm>
            <a:off x="350722" y="-31100"/>
            <a:ext cx="6855257" cy="5143500"/>
          </a:xfrm>
          <a:prstGeom prst="rect">
            <a:avLst/>
          </a:prstGeom>
          <a:noFill/>
          <a:ln>
            <a:noFill/>
          </a:ln>
        </p:spPr>
      </p:pic>
      <p:pic>
        <p:nvPicPr>
          <p:cNvPr id="323" name="Google Shape;323;p50"/>
          <p:cNvPicPr preferRelativeResize="0"/>
          <p:nvPr/>
        </p:nvPicPr>
        <p:blipFill>
          <a:blip r:embed="rId5">
            <a:alphaModFix/>
          </a:blip>
          <a:stretch>
            <a:fillRect/>
          </a:stretch>
        </p:blipFill>
        <p:spPr>
          <a:xfrm>
            <a:off x="5746725" y="845025"/>
            <a:ext cx="3308550" cy="3391264"/>
          </a:xfrm>
          <a:prstGeom prst="rect">
            <a:avLst/>
          </a:prstGeom>
          <a:noFill/>
          <a:ln>
            <a:noFill/>
          </a:ln>
        </p:spPr>
      </p:pic>
      <p:sp>
        <p:nvSpPr>
          <p:cNvPr id="324" name="Google Shape;324;p50"/>
          <p:cNvSpPr txBox="1"/>
          <p:nvPr>
            <p:ph idx="1" type="body"/>
          </p:nvPr>
        </p:nvSpPr>
        <p:spPr>
          <a:xfrm>
            <a:off x="689250" y="1549975"/>
            <a:ext cx="4845300" cy="2405400"/>
          </a:xfrm>
          <a:prstGeom prst="rect">
            <a:avLst/>
          </a:prstGeom>
        </p:spPr>
        <p:txBody>
          <a:bodyPr anchorCtr="0" anchor="t" bIns="34275" lIns="68575" spcFirstLastPara="1" rIns="68575" wrap="square" tIns="34275">
            <a:normAutofit/>
          </a:bodyPr>
          <a:lstStyle/>
          <a:p>
            <a:pPr indent="-342900" lvl="0" marL="457200" rtl="0" algn="l">
              <a:lnSpc>
                <a:spcPct val="115000"/>
              </a:lnSpc>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The Radiance was a powerful Deity and creator of the kingdom of Hallownest.</a:t>
            </a:r>
            <a:endParaRPr sz="1800">
              <a:solidFill>
                <a:schemeClr val="lt1"/>
              </a:solidFill>
              <a:latin typeface="Arial"/>
              <a:ea typeface="Arial"/>
              <a:cs typeface="Arial"/>
              <a:sym typeface="Arial"/>
            </a:endParaRPr>
          </a:p>
          <a:p>
            <a:pPr indent="0" lvl="0" marL="0" rtl="0" algn="l">
              <a:lnSpc>
                <a:spcPct val="115000"/>
              </a:lnSpc>
              <a:spcBef>
                <a:spcPts val="1200"/>
              </a:spcBef>
              <a:spcAft>
                <a:spcPts val="0"/>
              </a:spcAft>
              <a:buNone/>
            </a:pPr>
            <a:r>
              <a:t/>
            </a:r>
            <a:endParaRPr sz="1800">
              <a:solidFill>
                <a:schemeClr val="lt1"/>
              </a:solidFill>
              <a:latin typeface="Arial"/>
              <a:ea typeface="Arial"/>
              <a:cs typeface="Arial"/>
              <a:sym typeface="Arial"/>
            </a:endParaRPr>
          </a:p>
          <a:p>
            <a:pPr indent="-342900" lvl="0" marL="457200" rtl="0" algn="l">
              <a:lnSpc>
                <a:spcPct val="115000"/>
              </a:lnSpc>
              <a:spcBef>
                <a:spcPts val="1200"/>
              </a:spcBef>
              <a:spcAft>
                <a:spcPts val="0"/>
              </a:spcAft>
              <a:buClr>
                <a:schemeClr val="lt1"/>
              </a:buClr>
              <a:buSzPts val="1800"/>
              <a:buFont typeface="Arial"/>
              <a:buChar char="●"/>
            </a:pPr>
            <a:r>
              <a:rPr lang="en" sz="1800">
                <a:solidFill>
                  <a:schemeClr val="lt1"/>
                </a:solidFill>
                <a:latin typeface="Arial"/>
                <a:ea typeface="Arial"/>
                <a:cs typeface="Arial"/>
                <a:sym typeface="Arial"/>
              </a:rPr>
              <a:t>The Pale King usurped her and freed the kingdom of the power that is her hive mind.</a:t>
            </a:r>
            <a:endParaRPr sz="1800">
              <a:solidFill>
                <a:schemeClr val="lt1"/>
              </a:solidFill>
              <a:latin typeface="Arial"/>
              <a:ea typeface="Arial"/>
              <a:cs typeface="Arial"/>
              <a:sym typeface="Arial"/>
            </a:endParaRPr>
          </a:p>
        </p:txBody>
      </p:sp>
      <p:sp>
        <p:nvSpPr>
          <p:cNvPr id="325" name="Google Shape;325;p50"/>
          <p:cNvSpPr txBox="1"/>
          <p:nvPr>
            <p:ph type="title"/>
          </p:nvPr>
        </p:nvSpPr>
        <p:spPr>
          <a:xfrm>
            <a:off x="689246" y="457175"/>
            <a:ext cx="7765500" cy="942900"/>
          </a:xfrm>
          <a:prstGeom prst="rect">
            <a:avLst/>
          </a:prstGeom>
        </p:spPr>
        <p:txBody>
          <a:bodyPr anchorCtr="0" anchor="ctr" bIns="34275" lIns="68575" spcFirstLastPara="1" rIns="68575" wrap="square" tIns="34275">
            <a:normAutofit/>
          </a:bodyPr>
          <a:lstStyle/>
          <a:p>
            <a:pPr indent="0" lvl="0" marL="0" rtl="0" algn="l">
              <a:lnSpc>
                <a:spcPct val="100000"/>
              </a:lnSpc>
              <a:spcBef>
                <a:spcPts val="0"/>
              </a:spcBef>
              <a:spcAft>
                <a:spcPts val="0"/>
              </a:spcAft>
              <a:buNone/>
            </a:pPr>
            <a:r>
              <a:rPr lang="en" sz="2800">
                <a:solidFill>
                  <a:schemeClr val="lt1"/>
                </a:solidFill>
                <a:latin typeface="Arial"/>
                <a:ea typeface="Arial"/>
                <a:cs typeface="Arial"/>
                <a:sym typeface="Arial"/>
              </a:rPr>
              <a:t>Group versus Group Conflict: The Radiance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VTI">
  <a:themeElements>
    <a:clrScheme name="Custom 35">
      <a:dk1>
        <a:srgbClr val="000000"/>
      </a:dk1>
      <a:lt1>
        <a:srgbClr val="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